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D0CC3-3769-450D-B649-F8FBBAADC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D2F7C-B9AD-4D86-A8DD-966E07BEF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05680-5CB3-421D-9756-DFEA06E5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AF612-83DA-42B4-9B97-B98E664A6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38F86-AA15-4632-8A6B-CE2E316EF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C2D47-475C-426F-8BC2-682DD6BD5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87710-BCC4-43D0-A666-F50EEB0B6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EB68C-1B98-4563-986C-43028B6D9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147A2-EC09-4ADD-A851-5E9D20B0A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97658-24E7-47B9-BFF6-BF4F24EBC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F0E9F-42A5-4843-857C-834E9A43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42153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医院锅炉房管理制度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84" r="322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随着医院规模的不断扩大和医疗设施的日益完善，锅炉房作为医院重要的能源供应部门，其管理要求也日益提高。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为确保医院锅炉房安全、高效运行，保障医院正常供暖和医疗用蒸汽，制定本管理制度。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本管理制度适用于医院内锅炉房的运行、维护、检修及安全管理工作。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涉及的锅炉设备包括热水锅炉、蒸汽锅炉及配套设施，不包括工业用途的特种锅炉。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明确各岗位人员职责，确保锅炉房各项工作的顺利进行。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岗位分工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根据医院规模和实际需要，合理配置岗位人员，提高工作效率。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根据工作需要和人员表现，适时调整岗位人员，确保工作质量。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制定培训计划，定期组织员工参加培训，提高员工的专业技能和素质。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制定考核标准，对员工进行定期考核，确保员工具备合格的专业技能。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建立员工培训考核记录，作为员工晋升和奖励的重要依据。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https://d.book118.com/937042153136006053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2024-09-27T17:44:07.210</cp:lastPrinted>
  <dcterms:created xsi:type="dcterms:W3CDTF">2024-09-27T09:44:07Z</dcterms:created>
  <dcterms:modified xsi:type="dcterms:W3CDTF">2024-09-27T09:44:08Z</dcterms:modified>
</cp:coreProperties>
</file>