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3043CE-5FA2-42D8-96BF-CC1D05326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C6BDA-5A40-4ABD-B650-2672D3896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57889E-74DA-420A-BAFC-0D83A05451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9DA0A6-FB84-4C7B-989D-CD7C08CF0C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09BE92-E524-42CD-9CDE-3622688AB2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E7C052-0AE7-4795-82B1-5C18D26376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75F121-9E36-4CA9-A95A-7267D40F96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05030A-2F03-466E-92B0-E6252113D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0E674F-FB0D-4FB2-A740-B7223B82C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F81B0D-4006-4347-A27A-25A12EC6D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718EA-6374-4C3B-A1DC-761D5D305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4314503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五点差分格式</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差分格式简介</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五点差分格式的基本原理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五点差分格式的实现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五点差分格式的性能分析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五点差分格式的应用实例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五点差分格式的未来发展与展望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差分格式简介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差分格式是指通过差分运算将连续函数离散化的方法。在数值分析中，差分格式通常用于近似描述函数的离散变化，以便在计算机上进行数值模拟和计算。</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差分格式通常由一系列离散点的函数值构成，这些离散点之间的差分近似于函数在该点的导数。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差分格式的定义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6024" r="6024"/>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一阶、二阶和高阶差分格式。一阶差分格式只考虑相邻点的函数值，而高阶差分格式则考虑更多点的函数值，以获得更精确的逼近。</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有限差分、有限体积和有限元方法。这些方法在求解偏微分方程时具有不同的特性和适用范围。</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根据逼近阶数</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根据离散方式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差分格式的分类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流体动力学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差分格式广泛应用于流体动力学问题的数值模拟，如计算流体动力学（CFD）中用于求解Navier-Stokes方程。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传热学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在传热学中，差分格式用于求解热传导方程和扩散方程，以模拟温度场的变化。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电磁学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在电磁学中，差分格式用于求解麦克斯韦方程组，以模拟电磁波的传播和散射。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差分格式的应用领域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五点差分格式的基本原理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数学模型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五点差分格式基于偏微分方程，通过离散化空间和时间变量，将连续问题转化为离散问题。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离散化方法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采用有限差分法，将微分运算转化为差分运算，以便在网格点上计算数值解。</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离散网格</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在空间和时间上建立离散网格，将连续的物理量近似为离散的网格点上的值。</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五点差分格式的数学模型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稳定性条件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五点差分格式的稳定性取决于差分方程中各项系数和物理参数的选择。</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数值稳定域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通过分析数值解的稳定性，确定差分格式适用的参数范围。</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数值误差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分析数值解与精确解之间的误差，确定差分格式的精度和误差控制。</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五点差分格式的稳定性分析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通过理论分析和数值实验，判断五点差分格式是否收敛于精确解。</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收敛性判断</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分析差分格式的收敛速度，了解数值解的精度和误差随网格密度的变化情况。</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收敛速度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根据收敛性分析，估计数值解的误差界，为实际应用提供可靠的计算依据。</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误差估计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五点差分格式的收敛性分析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五点差分格式的实现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Python</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Python是一种易于学习且功能强大的编程语言，适合进行五点差分格式的实现。其丰富的科学计算库如NumPy和SciPy可以方便地处理数值计算和数组操作。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C</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C是一种高效且具有强大性能的编程语言，适用于需要高性能计算的五点差分格式实现。然而，C的学习曲线较陡峭，需要更多的编程经验。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MATLAB</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MATLAB是一种专为科学计算和数值分析而设计的编程语言，提供了丰富的数学函数库和可视化工具，方便进行五点差分格式的实现和结果分析。</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编程语言的选择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Python环境</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 安装Python解释器，并使用包管理器如pip安装所需的库，如NumPy和SciPy。</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C环境</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 安装C编译器，如GCC或Clang，并配置相应的开发环境。同时需要安装相关的数值计算库，如Boost.NumArray。</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MATLAB环境</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 安装MATLAB软件，并使用其自带的函数库进行五点差分格式的实现。</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编程环境的搭建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1040081" y="3060169"/>
            <a:ext cx="10117937" cy="1602668"/>
          </a:xfrm>
          <a:prstGeom prst="rightArrow">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42098" y="3230392"/>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tretch>
            <a:fillRect/>
          </a:stretch>
        </p:blipFill>
        <p:spPr>
          <a:xfrm>
            <a:off x="5522732" y="3566769"/>
            <a:ext cx="500969" cy="589605"/>
          </a:xfrm>
          <a:prstGeom prst="rect">
            <a:avLst/>
          </a:prstGeom>
        </p:spPr>
      </p:pic>
      <p:sp>
        <p:nvSpPr>
          <p:cNvPr id="5" name="AutoShape 5"/>
          <p:cNvSpPr/>
          <p:nvPr/>
        </p:nvSpPr>
        <p:spPr>
          <a:xfrm>
            <a:off x="1942673" y="3198205"/>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2256617" y="3614318"/>
            <a:ext cx="634228" cy="494386"/>
          </a:xfrm>
          <a:prstGeom prst="rect">
            <a:avLst/>
          </a:prstGeom>
        </p:spPr>
      </p:pic>
      <p:sp>
        <p:nvSpPr>
          <p:cNvPr id="7" name="AutoShape 7"/>
          <p:cNvSpPr/>
          <p:nvPr/>
        </p:nvSpPr>
        <p:spPr>
          <a:xfrm>
            <a:off x="8341523" y="3198205"/>
            <a:ext cx="1262116" cy="1262116"/>
          </a:xfrm>
          <a:prstGeom prst="ellipse">
            <a:avLst/>
          </a:prstGeom>
          <a:solidFill>
            <a:schemeClr val="accent1">
              <a:alpha val="100000"/>
            </a:schemeClr>
          </a:solidFill>
          <a:ln w="2381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678997" y="3563234"/>
            <a:ext cx="587411" cy="531815"/>
          </a:xfrm>
          <a:prstGeom prst="rect">
            <a:avLst/>
          </a:prstGeom>
        </p:spPr>
      </p:pic>
      <p:sp>
        <p:nvSpPr>
          <p:cNvPr id="9" name="AutoShape 9"/>
          <p:cNvSpPr/>
          <p:nvPr/>
        </p:nvSpPr>
        <p:spPr>
          <a:xfrm>
            <a:off x="4650305" y="4975638"/>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```python</a:t>
            </a:r>
            <a:endParaRPr lang="en-US" sz="1100"/>
          </a:p>
        </p:txBody>
      </p:sp>
      <p:sp>
        <p:nvSpPr>
          <p:cNvPr id="10" name="AutoShape 10"/>
          <p:cNvSpPr/>
          <p:nvPr/>
        </p:nvSpPr>
        <p:spPr>
          <a:xfrm>
            <a:off x="1564104" y="1827351"/>
            <a:ext cx="2335900"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Python实现</a:t>
            </a:r>
            <a:endParaRPr lang="en-US" sz="1100"/>
          </a:p>
        </p:txBody>
      </p:sp>
      <p:sp>
        <p:nvSpPr>
          <p:cNvPr id="11" name="AutoShape 11"/>
          <p:cNvSpPr/>
          <p:nvPr/>
        </p:nvSpPr>
        <p:spPr>
          <a:xfrm>
            <a:off x="7908170" y="1827351"/>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import numpy as np</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import scipy.sparse as sp</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A = sp.diags([-2, -1, 1, 1, 0], [0, -1, 1, -2, 1], shape=(5,5))</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 = np.array([1, 1, 1, 1, 1])</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x, iter_count = sp.sparse.linalg.lsmr(A, b)</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```cpp</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C实现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using namespace boost:numeric:ublas;</a:t>
            </a:r>
            <a:endParaRPr lang="en-US" sz="1100"/>
          </a:p>
          <a:p>
            <a:pPr marL="203200" lvl="0" indent="-203200" algn="just">
              <a:lnSpc>
                <a:spcPct val="150000"/>
              </a:lnSpc>
              <a:buFont typeface="Arial"/>
              <a:buChar char="•"/>
            </a:pPr>
            <a:r>
              <a:rPr lang="en-US" sz="1500">
                <a:solidFill>
                  <a:srgbClr val="FFFFFF">
                    <a:alpha val="100000"/>
                  </a:srgbClr>
                </a:solidFill>
                <a:latin typeface="Microsoft Yahei"/>
                <a:ea typeface="Microsoft Yahei"/>
                <a:cs typeface="Microsoft Yahei"/>
              </a:rPr>
              <a:t>· using namespace boost:numeric:ublas;</a:t>
            </a:r>
          </a:p>
          <a:p>
            <a:pPr marL="203200" lvl="0" indent="-203200">
              <a:lnSpc>
                <a:spcPct val="150000"/>
              </a:lnSpc>
              <a:spcBef>
                <a:spcPts val="375"/>
              </a:spcBef>
              <a:buFont typeface="Arial"/>
              <a:buChar char="•"/>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856499" y="2009496"/>
            <a:ext cx="270893" cy="270893"/>
          </a:xfrm>
          <a:prstGeom prst="rect">
            <a:avLst/>
          </a:prstGeom>
          <a:solidFill>
            <a:srgbClr val="FFFFFF">
              <a:alpha val="100000"/>
            </a:srgbClr>
          </a:solidFill>
          <a:effectLst>
            <a:outerShdw blurRad="63500">
              <a:srgbClr val="000000">
                <a:alpha val="4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int main() {</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 定义五点差分格式的系数矩阵A和向量b</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matrix&lt;double&gt; A(5,5);</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A(0,0) = -2; A(0,1) = -1; A(0,3) = 1; A(0,4) = 0;</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A(1,0) = -1; A(1,1) = -1; A(1,3) = 1; A(1,4) = 0;</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A(2,0) = 0; A(2,2) = -2; A(2,3) = 0; A(2,4) = 0;</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五点差分格式的代码实现</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https://d.book118.com/937043145034006034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2024-09-08T00:58:50.463</cp:lastPrinted>
  <dcterms:created xsi:type="dcterms:W3CDTF">2024-09-07T16:58:50Z</dcterms:created>
  <dcterms:modified xsi:type="dcterms:W3CDTF">2024-09-07T16:58:52Z</dcterms:modified>
</cp:coreProperties>
</file>