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95D2E1-A8AC-49BD-8E31-EE33F513F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6B102B-8622-4A75-A6A8-3BABB855A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68B072-588D-445F-8D73-EF274FAA5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9539B9-9EE2-4398-A5A1-D96E07BC5A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4B3861-BCFD-4246-995A-95DF4FFF5C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2AE34A-D4C4-43A5-AABE-C076BDD2AF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418C54-0507-40FF-A489-137C447C94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6A5236-C042-4014-9A43-22A9CBE561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5F0D70-9459-4ED4-82F4-6DDA699A84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846020-5E63-4115-8A3E-F7195F6497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C22A2F-7403-4D89-8990-C8D0D4797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4315306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工程建设施工质量管理体系的创新和发展趋势</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工程建设施工质量管理体系概述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工程建设施工质量管理体系的创新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工程建设施工质量管理体系的发展趋势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工程建设施工质量管理体系的挑战与对策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工程建设施工质量是关系到人民生命财产安全、国家经济发展和社会稳定的重要因素。</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随着科技的不断进步和市场需求的日益提高，传统的施工质量管理体系已难以适应新时代的发展要求。</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创新和发展工程建设施工质量管理体系，对于提高工程质量、降低建设成本、增强企业竞争力具有重要意义。</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8167" r="18167"/>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24143" r="24143"/>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我国在工程建设施工质量管理方面取得了显著成就，如推行工程质量责任制度、实施施工许可制度等。同时，国内学者在施工质量管理体系、质量控制方法等方面也进行了深入研究，提出了一系列新的理论和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发达国家在工程建设施工质量管理方面具有较高的水平，其质量管理体系更加完善、科学。例如，美国、欧洲等国家和地区普遍采用国际通用的质量管理体系标准（如ISO9001等），并注重运用先进的信息化技术手段进行质量管理。此外，国外学者在施工质量管理的理论研究和实践应用方面也取得了丰硕成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工程建设施工质量管理体系概述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施工质量管理体系是指在工程建设过程中，为确保施工质量符合预期要求而建立的一套完整、系统的管理体系。</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它包括组织结构、职责权限、工作程序、资源保障和持续改进等方面的内容，旨在通过科学、规范的管理手段，提高施工质量的稳定性和可靠性。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358" r="26358"/>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建立专门的质量管理部门或指定专人负责质量管理工作，明确各级管理人员和操作人员的职责和权限。</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组织结构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制定详细的施工质量控制计划，明确各道工序的质量控制点和验收标准，确保每道工序的质量符合要求。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施工质量控制</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对施工过程进行定期或不定期的质量检查和评定，及时发现和纠正存在的问题，确保施工质量达到预期目标。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质量检验与评定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建立质量事故应急处理机制，对发生的质量事故进行及时报告、调查和处理，防止事故扩大和减少损失。</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质量事故处理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通过规范的管理流程和科学的管理手段，确保施工质量符合设计要求和相关标准，减少质量问题的发生。</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提高施工质量</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建立完善的质量管理体系，有助于提高企业质量管理水平和市场竞争力，赢得更多客户的信任和支持。</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提升企业竞争力</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通过有效的质量管理，可以减少返工、维修等不必要的成本支出，提高施工效率和经济效益。</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降低施工成本</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质量管理体系的建立和运行，有助于推动企业实现可持续发展，提高社会责任感和综合效益。</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促进可持续发展</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工程建设施工质量管理体系的创新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417" r="14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强调全员参与</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鼓励所有员工参与到质量管理中来，营造全员关注质量、全员参与改进的良好氛围。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强调预防为主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将质量管理从传统的事后检验转变为事前预防和过程控制，注重从源头上提高工程质量。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追求持续改进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通过不断识别和改进过程中的问题和不足，推动质量管理体系的持续完善。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创新理念与思路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如六西格玛管理、精益管理等，提高质量管理的效率和效果。</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引入先进的管理工具</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强化信息技术应用</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推动标准化建设</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利用大数据、人工智能等先进技术，实现质量数据的实时采集、分析和处理，提高质量管理的智能化水平。</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通过制定和完善工程建设施工质量管理标准，推动行业内的标准化进程，提高工程质量的整体水平。</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创新方法与措施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https://d.book118.com/937043153061006041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2024-09-14T04:12:55.019</cp:lastPrinted>
  <dcterms:created xsi:type="dcterms:W3CDTF">2024-09-13T20:12:55Z</dcterms:created>
  <dcterms:modified xsi:type="dcterms:W3CDTF">2024-09-13T20:12:57Z</dcterms:modified>
</cp:coreProperties>
</file>