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398E4-712C-49C4-A235-A3A4C6F10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2CDBA-C833-4EB2-9F08-DB4C9C31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091C4-B09B-4AB4-AC9E-8074D03D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4FAA1-AA02-49E8-ADE8-A5830A23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B2B34-F01A-4AB5-AD88-78DBD73F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8D147C-14D1-4EFC-B490-2C73E4FC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2BF814-6E01-4EEB-9EDD-0ED6B8888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1C7FD-4C99-482F-977A-1EB259F53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9916A-2C3C-4578-8A27-B4AB4849F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2F26D-5773-4C0B-B18B-3FB430C67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FE1FC-AA5E-442E-B108-A4DF3780D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44101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《202x年暨南大学803西方经济学考试大纲解析》读书笔记模板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考试大纲总体分析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微观经济学部分解析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宏观经济学部分解析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近年真题回顾与解题思路分享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备考过程中常见问题及解答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模拟题演练与答案解析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考试大纲总体分析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国际经济学部分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涉及国际贸易、国际金融以及国际经济一体化等全球经济问题。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微观经济学部分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包括需求与供给、消费者行为、生产者行为、市场结构、要素市场等基础理论。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宏观经济学部分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涵盖国民收入核算、货币银行体系、宏观经济政策、经济增长与经济周期等宏观分析框架。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考试大纲内容概述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微观经济学重点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市场均衡、价格机制、弹性理论、消费者剩余、生产者剩余等。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宏观经济学重点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总需求与总供给模型、货币政策与财政政策效果、通货膨胀与失业关系等。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国际经济学重点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比较优势理论、汇率决定与变动、国际收支平衡等。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知识点分布与重点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简答题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要求简要回答相关经济学问题，约占20%分值。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论述题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要求深入分析经济学理论或现象，约占20%分值。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涉及微观和宏观经济学中的计算问题，约占30%分值。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主要考察基础知识点掌握情况，约占30%分值。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考试题型及分值分配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系统复习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全面掌握考试大纲要求的知识点，不留死角。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针对重要知识点进行深入学习和理解，提高解题能力。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模拟练习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多做模拟试题，熟悉考试题型和难度，提高应试技巧。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关注国内外经济热点问题和政策动向，增强理论联系实际的能力。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备考建议与策略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微观经济学部分解析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效用最大化原则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消费者在预算约束下追求效用最大化，通过边际效用分析与无差异曲线进行消费决策。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消费者均衡条件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在一定价格水平下，消费者实现最优购买组合需满足边际替代率等于价格比率。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价格弹性与消费者剩余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价格弹性影响消费者购买量，消费者剩余衡量消费者从购买中获得的额外福利。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描述投入与产出关系及生产成本构成，为生产者决策提供依据。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生产函数与成本函数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生产者在市场竞争中追求利润最大化，通过边际收益与边际成本分析确定最优产量。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利润最大化原则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生产者均衡实现最优生产要素组合，市场均衡时供求双方达到平衡状态。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生产者均衡与市场均衡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生产者行为理论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不同市场结构下，厂商采取不同竞争策略，如价格竞争、非价格竞争、合作与兼并等。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市场效率评价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完全竞争市场实现资源最优配置，其他市场类型存在效率损失，政府需采取相应政策措施进行干预。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市场类型划分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根据产品特性、厂商数量及市场进入难度等因素，市场可划分为完全竞争、垄断竞争、寡头垄断和完全垄断四种类型。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市场结构与竞争策略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要素市场供求分析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劳动、资本、土地等生产要素市场供求状况影响要素价格及收入分配。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收入分配原则与理论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按劳分配、按要素分配等原则及库兹涅茨倒U型曲线等理论解释收入分配现象。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收入差距与公平问题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分析收入差距产生的原因及影响，探讨政府如何通过税收、社会保障等手段促进社会公平。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要素市场与收入分配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宏观经济学部分解析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掌握GDP、GNP等基本概念及其计算方法，理解国民收入核算体系的局限性与调整方法。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国民收入核算体系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了解经济增长的源泉，掌握哈罗德-多马模型、新古典增长模型等经济增长模型的基本原理。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分析不同经济增长政策的优劣及适用条件，探讨促进经济增长的有效途径。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经济增长政策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国民收入核算与经济增长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失业类型及原因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失业与通货膨胀问题探讨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了解摩擦性失业、结构性失业等失业类型，分析失业产生的深层次原因。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通货膨胀成因及影响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掌握通货膨胀的定义、成因及影响，理解菲利普斯曲线的基本原理。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比较不同政策措施的优劣及适用条件，探讨治理失业与通货膨胀的有效方法。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治理失业与通货膨胀的政策措施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https://d.book118.com/937044101026006042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2024-09-15T08:28:43.602</cp:lastPrinted>
  <dcterms:created xsi:type="dcterms:W3CDTF">2024-09-15T00:28:43Z</dcterms:created>
  <dcterms:modified xsi:type="dcterms:W3CDTF">2024-09-15T00:28:45Z</dcterms:modified>
</cp:coreProperties>
</file>