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0A549B-C738-48E7-9B55-5680EE6C7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670AA-3BD0-4340-9A48-166C316F5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8F2F45-4797-4BCB-95DB-4886F5AD21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0FBE42-16DC-447F-AFFA-A32B5BF3C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A8DAA8-59B6-4914-99C5-F9312303DF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2F0BFB-9AF1-44AB-B151-44B7B06A5B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66732A-4EC0-4071-BBC3-3F7A1C93FA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194C6-5E09-421C-B9C8-96CBA8BF0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82D150-F1F2-4FC1-A5D5-4574C89E9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55272-FD4D-4081-B9CF-2AAD350F1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ACB23B-EB03-48F8-B0B5-F67BE5EB3D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04411600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温度检测及仪表</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温度检测基础知识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常见温度检测仪表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温度检测仪表的应用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温度检测仪表的维护与保养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温度检测技术的发展趋势</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温度检测基础知识</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温度的概念</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温度是表示物体冷热程度的物理量，通常用摄氏度（℃）、华氏度（℉）或开尔文（K）表示。</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温度的测量方法</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温度的测量通常采用接触式测温法和非接触式测温法。接触式测温法包括热电阻测温、热电偶测温等；非接触式测温法包括红外测温、微波测温等。</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t="5500" b="5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温度的概念与测量方法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12500" r="125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温度检测仪表按工作原理可分为热电阻温度计、热电偶温度计、红外线温度计、光纤温度计等。</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热电阻温度计基于导体电阻随温度变化的特性；热电偶温度计基于热电效应原理；红外线温度计基于物体辐射红外线的原理；光纤温度计基于光纤传输光信号的特性。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温度检测仪表的分类与原理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6667" r="16667"/>
          <a:stretch>
            <a:fillRect/>
          </a:stretch>
        </p:blipFill>
        <p:spPr>
          <a:xfrm>
            <a:off x="939482" y="1415327"/>
            <a:ext cx="4843296"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选用温度检测仪表时，应根据测量范围、精度要求、使用环境、安装方式等因素进行选择。</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选用</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安装温度检测仪表时，应确保传感器与被测物体充分接触，避免受到外界干扰和影响，同时应考虑防震、防尘、防水等措施，以确保测量的准确性和稳定性。</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安装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温度检测仪表的选用与安装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常见温度检测仪表</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水银温度计是一种基于水银的热膨胀原理制成的温度计，具有测量范围广、精度高、稳定性好等优点。</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银温度计通常由玻璃管、水银球和刻度标尺组成，能够测量-30℃至+350℃的温度范围。水银温度计的优点在于其测量精度高，稳定性好，不易受到外部环境的影响。然而，由于水银有毒，使用时需要特别小心，避免破损造成水银泄漏。</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水银温度计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1" name="TextBox 11"/>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热电偶温度计是一种利用热电效应原理制成的温度计，具有测量范围广、精度高、响应速度快等优点。</a:t>
            </a:r>
          </a:p>
        </p:txBody>
      </p:sp>
      <p:sp>
        <p:nvSpPr>
          <p:cNvPr id="12" name="TextBox 12"/>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3" name="TextBox 13"/>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4" name="TextBox 14"/>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5" name="TextBox 15"/>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热电偶温度计由热电偶丝、绝缘材料和测温仪表组成。当热电偶的一端受到热量作用时，会在另一端产生电压，通过测量电压的大小可以计算出温度值。热电偶温度计的优点在于其测量范围广，精度高，响应速度快，能够测量高温和低温。然而，热电偶温度计的测量精度容易受到多种因素的影响，如热电偶丝的材料、连接方式、绝缘材料等。</a:t>
            </a:r>
          </a:p>
        </p:txBody>
      </p:sp>
      <p:sp>
        <p:nvSpPr>
          <p:cNvPr id="16" name="AutoShape 16"/>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9" name="Connector 19"/>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热电偶温度计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热电阻温度计</a:t>
              </a:r>
            </a:p>
          </p:txBody>
        </p:sp>
      </p:grpSp>
      <p:sp>
        <p:nvSpPr>
          <p:cNvPr id="26" name="TextBox 26"/>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热电阻温度计是一种利用金属导体的电阻随温度变化的原理制成的温度计，具有测量精度高、稳定性好、可靠性高等优点。</a:t>
            </a:r>
          </a:p>
        </p:txBody>
      </p:sp>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总结词</a:t>
            </a:r>
          </a:p>
        </p:txBody>
      </p:sp>
      <p:sp>
        <p:nvSpPr>
          <p:cNvPr id="28" name="TextBox 28"/>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热电阻温度计由金属热电阻、连接线和测温仪表组成。当金属热电阻受到热量作用时，其电阻值会发生变化，通过测量电阻值的大小可以计算出温度值。热电阻温度计的优点在于其测量精度高，稳定性好，可靠性高，能够测量低温和常温。然而，热电阻温度计的测量精度容易受到环境温度和电流的影响，需要进行补偿和校准。</a:t>
            </a:r>
          </a:p>
        </p:txBody>
      </p:sp>
      <p:sp>
        <p:nvSpPr>
          <p:cNvPr id="29" name="TextBox 29"/>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详细描述</a:t>
            </a:r>
          </a:p>
        </p:txBody>
      </p:sp>
      <p:sp>
        <p:nvSpPr>
          <p:cNvPr id="30" name="AutoShape 30"/>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4831" y="1475793"/>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675" y="1573370"/>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36034" y="5792552"/>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137333" y="2069399"/>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flipH="1">
            <a:off x="1137333" y="6143637"/>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244186" y="1522937"/>
            <a:ext cx="674481" cy="674481"/>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41031" y="1620514"/>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555390" y="5839696"/>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6556688" y="2116543"/>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6556688" y="6190781"/>
            <a:ext cx="4730545"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446384"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446384" y="3066374"/>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红外线温度计是一种利用红外线辐射原理制成的温度计，具有非接触式测量、测量速度快、精度高等优点。</a:t>
            </a:r>
          </a:p>
        </p:txBody>
      </p:sp>
      <p:sp>
        <p:nvSpPr>
          <p:cNvPr id="16" name="TextBox 16"/>
          <p:cNvSpPr txBox="1"/>
          <p:nvPr/>
        </p:nvSpPr>
        <p:spPr>
          <a:xfrm>
            <a:off x="6918667" y="2003158"/>
            <a:ext cx="4421494"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7" name="TextBox 17"/>
          <p:cNvSpPr txBox="1"/>
          <p:nvPr/>
        </p:nvSpPr>
        <p:spPr>
          <a:xfrm>
            <a:off x="6918667" y="3067862"/>
            <a:ext cx="4421494"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红外线温度计由光学系统、探测器和测温仪表组成。通过探测物体发射的红外线能量，计算出物体的表面温度。红外线温度计的优点在于其非接触式测量，测量速度快，精度高，能够快速准确地测量高温和低温物体的表面温度。然而，红外线温度计的测量精度容易受到多种因素的影响，如物体发射率、环境温度和湿度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红外线温度计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温度检测仪表的应用</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https://d.book118.com/937044116002006043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2024-09-16T14:23:09.045</cp:lastPrinted>
  <dcterms:created xsi:type="dcterms:W3CDTF">2024-09-16T06:23:09Z</dcterms:created>
  <dcterms:modified xsi:type="dcterms:W3CDTF">2024-09-16T06:23:11Z</dcterms:modified>
</cp:coreProperties>
</file>