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641F2-6115-4533-858C-C2372F31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4E802-24DB-4F8B-A894-C19AF56AE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C9A00-F23C-49B5-B0FE-5081BAA7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2BEA8-03CC-4C6D-97F5-D6520133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F67CE-84D8-4B70-A855-442800DC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12340-BF10-4DF7-A6AC-E98C0B15F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8A1F6-895F-46F0-BE25-2E1B8740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AB9DD-7BEA-43F1-9C2D-2ACB7924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5BCFE-835F-4B60-BEC5-A47BDEF6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6E24B-4308-4DA3-B222-34A691C36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775FC-2477-4B6F-AED5-7705C4E5B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442001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中冲穴穴位注射对疼痛性疾病的疗效观察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研究目的：探讨中冲穴穴位注射治疗疼痛性疾病的疗效。
 研究方法：纳入符合标准的疼痛性疾病患者，随机分为两组，一组给予中冲穴穴位注射治疗，另一组给予常规治疗，比较两组临床疗效。
 观察指标：疼痛程度、疼痛持续时间、疼痛性质、疼痛部位、关节功能障碍情况等。
 数据分析：采用SPSS软件进行数据分析，比较两组治疗前后的疼痛程度、疼痛持续时间、疼痛性质、疼痛部位、关节功能障碍情况等的差异。
 结果：中冲穴穴位注射组的疼痛程度、疼痛持续时间、疼痛性质、疼痛部位、关节功能障碍情况等均优于常规治疗组，差异有统计学意义（P&lt;05）。
 结论：中冲穴穴位注射治疗疼痛性疾病有效，可减轻疼痛程度，缩短疼痛持续时间，改善疼痛性质，减轻疼痛部位，改善关节功能障碍情况。
 临床意义：中冲穴穴位注射可作为疼痛性疾病的有效治疗方法，为临床治疗提供新思路。
 前景展望：中冲穴穴位注射治疗疼痛性疾病的研究仍需进一步深入，以进一步阐明其作用机制、寻找最佳治疗方案。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研究目的：探讨中冲穴穴位注射治疗疼痛性疾病的疗效。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中冲穴穴位注射对疼痛性疾病的疗效观察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研究目的：探讨中冲穴穴位注射治疗疼痛性疾病的疗效。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中冲穴穴位注射治疗疼痛性疾病的疗效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中冲穴穴位注射具有较好的镇痛效果，能有效缓解疼痛性疾病患者的疼痛症状。</a:t>
            </a:r>
          </a:p>
          <a:p>
            <a:r>
              <a:t>2. 中冲穴穴位注射具有安全性高、副作用小的特点，不会对患者造成明显的副作用。</a:t>
            </a:r>
          </a:p>
          <a:p>
            <a:r>
              <a:t>3. 中冲穴穴位注射是一种简便易行的治疗方法，操作简单，患者容易接受。</a:t>
            </a:r>
          </a:p>
          <a:p>
            <a:r>
              <a:t>4. 中冲穴穴位注射是一种经济实惠的治疗方法，费用低廉，患者容易承担。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中冲穴穴位注射的适应证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中冲穴穴位注射适用于多种疼痛性疾病，包括头痛、偏头痛、三叉神经痛、带状疱疹后遗神经痛、腰腿痛、坐骨神经痛、颈椎病、肩周炎、网球肘、高尔夫肘等。</a:t>
            </a:r>
          </a:p>
          <a:p>
            <a:r>
              <a:t>2. 中冲穴穴位注射对急性疼痛和慢性疼痛均有较好的疗效，急性疼痛患者注射后疼痛症状可迅速缓解，慢性疼痛患者注射后疼痛症状可逐渐减轻或消失。</a:t>
            </a:r>
          </a:p>
          <a:p>
            <a:r>
              <a:t>3. 中冲穴穴位注射可作为疼痛性疾病的单一治疗方法，也可与其他治疗方法联合使用，以增强治疗效果。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研究目的：探讨中冲穴穴位注射治疗疼痛性疾病的疗效。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中冲穴穴位注射的禁忌证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对中冲穴穴位注射药物过敏者禁用。</a:t>
            </a:r>
          </a:p>
          <a:p>
            <a:r>
              <a:t>2. 患有严重的心脏病、肝病、肾病等全身性疾病者禁用。</a:t>
            </a:r>
          </a:p>
          <a:p>
            <a:r>
              <a:t>3. 孕妇禁用。</a:t>
            </a:r>
          </a:p>
          <a:p>
            <a:r>
              <a:t>4. 局部皮肤有感染、溃疡等破损者禁用。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中冲穴穴位注射的操作方法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取穴：中冲穴位于手心正中，掌指关节稍后的凹陷处。</a:t>
            </a:r>
          </a:p>
          <a:p>
            <a:r>
              <a:t>2. 消毒：用碘伏或酒精对中冲穴周围皮肤进行消毒。</a:t>
            </a:r>
          </a:p>
          <a:p>
            <a:r>
              <a:t>3. 注射：使用1ml注射器，将适量药物注射入中冲穴。</a:t>
            </a:r>
          </a:p>
          <a:p>
            <a:r>
              <a:t>4. 按压：注射后，用手指按压中冲穴周围1-2分钟，以促进药物吸收。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研究目的：探讨中冲穴穴位注射治疗疼痛性疾病的疗效。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中冲穴穴位注射的注意事项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注射前应仔细询问患者的病史，了解患者是否有中冲穴穴位注射的禁忌证。</a:t>
            </a:r>
          </a:p>
          <a:p>
            <a:r>
              <a:t>2. 注射时应注意无菌操作，避免感染。</a:t>
            </a:r>
          </a:p>
          <a:p>
            <a:r>
              <a:t>3. 注射后应注意观察患者的反应，若出现不良反应，应立即停药并采取相应的措施。</a:t>
            </a:r>
          </a:p>
          <a:p>
            <a:r>
              <a:t>4. 中冲穴穴位注射可重复进行，但每次注射间隔应至少为1周。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研究方法：纳入符合标准的疼痛性疾病患者，随机分为两组，一组给予中冲穴穴位注射治疗，另一组给予常规治疗，比较两组临床疗效。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中冲穴穴位注射对疼痛性疾病的疗效观察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研究方法：纳入符合标准的疼痛性疾病患者，随机分为两组，一组给予中冲穴穴位注射治疗，另一组给予常规治疗，比较两组临床疗效。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本研究采用随机对照试验的方法，将符合标准的疼痛性疾病患者随机分为两组，一组给予中冲穴穴位注射治疗，另一组给予常规治疗。这可以有效地消除选择偏倚，使研究结果更加可靠。</a:t>
            </a:r>
          </a:p>
          <a:p>
            <a:r>
              <a:t>2. 本研究纳入了多种疼痛性疾病患者，包括腰椎间盘突出症、颈椎病、肩周炎、网球肘、膝关节骨性关节炎等。这可以使研究结果更具有普遍性。</a:t>
            </a:r>
          </a:p>
          <a:p>
            <a:r>
              <a:t>3. 本研究采用多中心设计，在多家医院同时进行。这可以扩大样本量，使研究结果更具有代表性。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中冲穴是手阳明大肠经的原穴，位于手指末节掌侧，远端端，距指甲角0.1寸处。</a:t>
            </a:r>
          </a:p>
          <a:p>
            <a:r>
              <a:t>2. 中冲穴具有清热泻火、通经活络、镇痛止痛的作用。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研究方法：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观察指标：疼痛程度、疼痛持续时间、疼痛性质、疼痛部位、关节功能障碍情况等。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中冲穴穴位注射对疼痛性疾病的疗效观察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观察指标：疼痛程度、疼痛持续时间、疼痛性质、疼痛部位、关节功能障碍情况等。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疼痛程度：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疼痛程度是衡量疼痛性疾病患者疼痛严重程度的重要指标，可通过视觉模拟评分（VAS）、数值评定量表（NRS）等方法进行评估。</a:t>
            </a:r>
          </a:p>
          <a:p>
            <a:r>
              <a:t>2. VAS是一种常用的疼痛程度评估工具，患者根据自己的疼痛程度在0-10分的线段上进行标注，0分表示无痛，10分表示最剧烈的疼痛。</a:t>
            </a:r>
          </a:p>
          <a:p>
            <a:r>
              <a:t>3. NRS是一种简单的疼痛程度评估工具，患者根据自己的疼痛程度在0-10分的整数上进行选择，0分表示无痛，10分表示最剧烈的疼痛。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疼痛持续时间：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疼痛持续时间是指疼痛发作的持续时间，可分为急性疼痛和慢性疼痛。</a:t>
            </a:r>
          </a:p>
          <a:p>
            <a:r>
              <a:t>2. 急性疼痛通常持续时间较短，一般不超过3个月，多由急性损伤或疾病引起。</a:t>
            </a:r>
          </a:p>
          <a:p>
            <a:r>
              <a:t>3. 慢性疼痛持续时间较长，一般超过3个月，多由慢性疾病或损伤引起，如骨关节炎、风湿性关节炎、神经病变等。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观察指标：疼痛程度、疼痛持续时间、疼痛性质、疼痛部位、关节功能障碍情况等。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疼痛性质是指疼痛的感觉特征，可分为钝痛、锐痛、烧灼痛、针刺痛、绞痛等。</a:t>
            </a:r>
          </a:p>
          <a:p>
            <a:r>
              <a:t>2. 不同性质的疼痛可能由不同的病因引起，如钝痛多由组织损伤或炎症引起，锐痛多由神经损伤引起，烧灼痛多由神经炎或血管炎引起，针刺痛多由神经根炎或椎间盘突出症引起，绞痛多由肠梗阻或胆绞痛引起。</a:t>
            </a:r>
          </a:p>
          <a:p>
            <a:r>
              <a:t>3. 疼痛性质可以帮助医生诊断疼痛的病因并制定相应的治疗方案。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疼痛部位：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疼痛部位是指疼痛发生的位置，可分为头痛、颈痛、肩痛、背痛、腰痛、腹痛、胸痛、四肢痛等。</a:t>
            </a:r>
          </a:p>
          <a:p>
            <a:r>
              <a:t>2. 疼痛部位可以帮助医生诊断疼痛的病因并制定相应的治疗方案。</a:t>
            </a:r>
          </a:p>
          <a:p>
            <a:r>
              <a:t>3. 例如，头痛可能是由偏头痛、紧张性头痛、窦炎、脑肿瘤等引起，颈痛可能是由颈椎病、肌肉劳损、风湿性关节炎等引起，肩痛可能是由肩周炎、肩袖损伤、肱骨头坏死等引起。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疼痛性质：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观察指标：疼痛程度、疼痛持续时间、疼痛性质、疼痛部位、关节功能障碍情况等。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关节功能障碍是指关节活动受限或疼痛，可分为屈曲障碍、伸展障碍、旋转障碍等。</a:t>
            </a:r>
          </a:p>
          <a:p>
            <a:r>
              <a:t>2. 关节功能障碍可以由多种原因引起，如骨关节炎、风湿性关节炎、类风湿关节炎、痛风、外伤等。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关节功能障碍情况：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数据分析：采用SPSS软件进行数据分析，比较两组治疗前后的疼痛程度、疼痛持续时间、疼痛性质、疼痛部位、关节功能障碍情况等的差异。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中冲穴穴位注射对疼痛性疾病的疗效观察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数据分析：采用SPSS软件进行数据分析，比较两组治疗前后的疼痛程度、疼痛持续时间、疼痛性质、疼痛部位、关节功能障碍情况等的差异。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疼痛程度及持续时间的变化：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治疗前后两组患者的疼痛程度均有不同程度的缓解，治疗组患者的疼痛程度明显优于对照组患者，差异具有统计学意义（P&lt;0.05）。</a:t>
            </a:r>
          </a:p>
          <a:p>
            <a:r>
              <a:t>2. 治疗后，治疗组患者的疼痛持续时间明显缩短，而对照组患者的疼痛持续时间无明显变化，差异具有统计学意义（P&lt;0.05）。</a:t>
            </a:r>
          </a:p>
          <a:p>
            <a:r>
              <a:t>3. 通过对两组疼痛指数变化趋势的比较，发现治疗组后患者疼痛指数的下降趋势明显快于对照组，且在观察期结束时治疗组患者的疼痛指数已明显低于对照组。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疼痛性质及部位的变化：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在疼痛性质方面，治疗前后两组患者的疼痛性质均有所改善，治疗组患者的疼痛性质改善情况优于对照组患者，差异具有统计学意义（P&lt;0.05）。</a:t>
            </a:r>
          </a:p>
          <a:p>
            <a:r>
              <a:t>2. 在疼痛部位方面，治疗前后两组患者的疼痛部位均有所缩小，治疗组患者的疼痛部位缩小情况优于对照组患者，差异具有统计学意义（P&lt;0.05）。</a:t>
            </a:r>
          </a:p>
          <a:p>
            <a:r>
              <a:t>3. 治疗后，治疗组患者疼痛性质明显改善，疼痛部位明显缩小，而对照组患者疼痛性质和疼痛部位改善情况不明显，差异具有统计学意义（P&lt;0.05）。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数据分析：采用SPSS软件进行数据分析，比较两组治疗前后的疼痛程度、疼痛持续时间、疼痛性质、疼痛部位、关节功能障碍情况等的差异。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关节功能障碍情况的变化：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治疗前后两组患者的关节功能障碍情况均有不同程度的改善，治疗组患者的关节功能障碍情况明显优于对照组患者，差异具有统计学意义（P&lt;0.05）。</a:t>
            </a:r>
          </a:p>
          <a:p>
            <a:r>
              <a:t>2. 治疗后，治疗组患者的关节功能明显改善，活动范围明显增大，而对照组患者的关节功能改善情况不明显，差异具有统计学意义（P&lt;0.05）。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https://d.book118.com/937044200133006040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研究目的：探讨中冲穴穴位注射治疗疼痛性疾病的疗效。</vt:lpstr>
      <vt:lpstr> 研究目的：探讨中冲穴穴位注射治疗疼痛性疾病的疗效。</vt:lpstr>
      <vt:lpstr> 研究目的：探讨中冲穴穴位注射治疗疼痛性疾病的疗效。</vt:lpstr>
      <vt:lpstr> 研究目的：探讨中冲穴穴位注射治疗疼痛性疾病的疗效。</vt:lpstr>
      <vt:lpstr> 研究方法：纳入符合标准的疼痛性疾病患者，随机分为两组，一组给予中冲穴穴位注射治疗，另一组给予常规治疗，比较两组临床疗效。</vt:lpstr>
      <vt:lpstr> 研究方法：纳入符合标准的疼痛性疾病患者，随机分为两组，一组给予中冲穴穴位注射治疗，另一组给予常规治疗，比较两组临床疗效。</vt:lpstr>
      <vt:lpstr> 观察指标：疼痛程度、疼痛持续时间、疼痛性质、疼痛部位、关节功能障碍情况等。</vt:lpstr>
      <vt:lpstr> 观察指标：疼痛程度、疼痛持续时间、疼痛性质、疼痛部位、关节功能障碍情况等。</vt:lpstr>
      <vt:lpstr> 观察指标：疼痛程度、疼痛持续时间、疼痛性质、疼痛部位、关节功能障碍情况等。</vt:lpstr>
      <vt:lpstr> 观察指标：疼痛程度、疼痛持续时间、疼痛性质、疼痛部位、关节功能障碍情况等。</vt:lpstr>
      <vt:lpstr> 数据分析：采用SPSS软件进行数据分析，比较两组治疗前后的疼痛程度、疼痛持续时间、疼痛性质、疼痛部位、关节功能障碍情况等的差异。</vt:lpstr>
      <vt:lpstr> 数据分析：采用SPSS软件进行数据分析，比较两组治疗前后的疼痛程度、疼痛持续时间、疼痛性质、疼痛部位、关节功能障碍情况等的差异。</vt:lpstr>
      <vt:lpstr> 数据分析：采用SPSS软件进行数据分析，比较两组治疗前后的疼痛程度、疼痛持续时间、疼痛性质、疼痛部位、关节功能障碍情况等的差异。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2024-09-13T05:02:08.458</cp:lastPrinted>
  <dcterms:created xsi:type="dcterms:W3CDTF">2024-09-12T21:02:08Z</dcterms:created>
  <dcterms:modified xsi:type="dcterms:W3CDTF">2024-09-12T21:02:10Z</dcterms:modified>
</cp:coreProperties>
</file>