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80575-585D-4DA5-9113-D5D75BDB5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142D2-C677-4FC7-944C-7F65AEC47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5FD0C-F3A3-495F-9CF5-4651F8F5E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9B6CA7-6C42-4337-87DE-996EF5F1A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3F1450-0C90-4AB6-812F-6ABFB87CE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7AEC11-8086-41F0-8058-ADB73260D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D1CD5B-5A2F-4CFE-A0ED-868F5522D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C6124A-631B-4EA7-97BF-DD5971AF0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A67C2-AA25-40F2-9E7E-B812501F0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A07EC-238F-4FF7-946E-0B3933C7C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D1EAA-F401-4A2A-AE38-7A4054E34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4504105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智慧养老的创新实验与推广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智慧养老背景与现状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创新实验：智慧养老技术与应用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推广策略：政策、市场与合作伙伴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挑战与机遇并存：如何应对变革中问题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总结与展望：构建可持续发展生态圈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智慧养老背景与现状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34" b="119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随着生育率的下降和预期寿命的延长，全球范围内的人口老龄化趋势日益加剧，给社会、经济和医疗等领域带来巨大压力。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传统养老模式主要依赖家庭、社区和机构等有限资源，难以满足日益增长的养老需求，导致养老资源严重短缺。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老龄化社会挑战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养老资源短缺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人口老龄化趋势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家庭养老负担重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家庭养老模式往往给家庭成员带来沉重的照护负担，影响家庭成员的工作和生活质量。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机构养老服务质量参差不齐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机构养老服务存在服务质量不稳定、收费不透明等问题，难以满足老年人多样化、个性化的养老需求。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641" r="964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传统养老模式局限性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智慧养老是指利用物联网、大数据、云计算等现代信息技术手段，为老年人提供更加便捷、高效、个性化的养老服务。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智慧养老概念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养老模式能够降低家庭和社会的养老负担，提高养老服务质量和效率，促进养老资源的优化配置和可持续发展。同时，智慧养老还能够满足老年人多样化、个性化的养老需求，提升老年人的生活质量和幸福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智慧养老优势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智慧养老概念及优势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创新实验：智慧养老技术与应用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通过物联网技术，实现家居设备的远程控制和自动化管理，为老年人提供更加便捷、舒适的生活环境。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健康监测设备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利用可穿戴设备和传感器技术，实时监测老年人的生理指标和健康状况，为疾病预防和健康管理提供依据。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紧急救援系统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通过物联网技术，建立紧急救援平台，实现快速响应和及时救援，保障老年人的生命安全。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物联网技术在智慧养老中应用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个性化服务推荐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基于人工智能算法，根据老年人的需求和偏好，为其推荐个性化的服务内容和产品。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服务效果评估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通过大数据分析和人工智能技术，对服务效果进行评估和反馈，不断优化服务内容和质量。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通过大数据技术，收集老年人的基本信息、健康数据、行为偏好等，进行深入分析和挖掘。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大数据与人工智能助力个性化服务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虚拟现实/增强现实在康复训练中应用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康复训练场景模拟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利用虚拟现实技术，模拟各种康复训练场景，为老年人提供更加真实、有趣的训练体验。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运动功能评估与训练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通过增强现实技术，对老年人的运动功能进行评估和训练，提高其身体协调性和平衡能力。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心理干预与辅助治疗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结合虚拟现实/增强现实技术，开展心理干预和辅助治疗，帮助老年人缓解焦虑、抑郁等心理问题。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推广策略：政策、市场与合作伙伴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67" r="176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政府应制定全面、系统的智慧养老产业发展规划，明确发展目标、重点任务和政策措施，为智慧养老产业的健康发展提供指导。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制定智慧养老产业发展规划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政府可通过财政资金支持、税收优惠等措施，鼓励企业、科研机构等加大投入，推动智慧养老产业的技术创新和应用推广。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加大财政资金支持力度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政府应建立完善智慧养老产业的法规标准体系，规范市场秩序，保障老年人权益，为智慧养老产业的可持续发展提供法制保障。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建立完善法规标准体系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政府政策支持及引导作用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通过市场调研、用户访谈等方式，深入了解老年人的养老需求和服务期望，为智慧养老产品和服务的设计和开发提供依据。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深入了解老年人需求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对智慧养老市场的竞争态势进行深入分析，了解竞争对手的产品特点、市场份额等，为企业的市场定位和营销策略制定提供参考。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分析市场竞争态势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根据老年人的需求和市场竞争态势，精准定位目标市场，针对不同群体提供个性化的智慧养老产品和服务。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精准定位目标市场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https://d.book118.com/937045041054006035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2024-09-09T19:01:31.696</cp:lastPrinted>
  <dcterms:created xsi:type="dcterms:W3CDTF">2024-09-09T11:01:31Z</dcterms:created>
  <dcterms:modified xsi:type="dcterms:W3CDTF">2024-09-09T11:01:33Z</dcterms:modified>
</cp:coreProperties>
</file>