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97EC5-78F5-48F5-9A6D-657D79247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C3C20-E1D6-40A2-B556-262B0DCA6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B03EB-AB05-4FB8-9BB4-ACA5B730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7B59F-DF6B-4964-92C5-3C938F9CC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A9CC2-6308-41E8-B7B2-B559192DE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6776B3-2B6C-43A8-96B5-DAAF2724A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D9BF62-E6D4-4002-A5E3-08E27A97A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E3B56-59ED-4DAD-AF74-7465CAB23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3F385-287E-4D66-A31E-011A68B90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83305-C128-4F95-A4E0-72447586D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A56C8-F7E7-484C-A062-7614C160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45130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冬季行车安全知识普及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冬季行车前的准备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冬季行车的驾驶技巧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冬季行车的安全注意事项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冬季行车的应急处理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提高冬季行车安全意识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雨刷器和清洁剂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检查车辆状况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439" r="543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965" r="1696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检查机油、冷却液、刹车液等是否充足，发动机运转是否正常。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检查轮胎磨损、气压是否正常，确保轮胎没有损坏或裂纹。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检查车灯是否工作正常，包括转向灯、刹车灯、雾灯等。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确保雨刷器和清洁剂能够正常使用，以应对冬季的雨雪天气。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为了应对冬季的冰雪路面，更换冬季轮胎可以提高车辆的抓地力和制动性能。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冬季轮胎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轮胎规格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轮胎更换时间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根据车辆规格和行驶路面状况选择合适的冬季轮胎规格。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冬季来临前及时更换冬季轮胎，以确保行车安全。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更换冬季轮胎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携带千斤顶、备胎、拖车绳等应急工具，以备不时之需。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" r="1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应急工具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配备手电筒、防寒衣物、保温毯等应急设备，以应对冬季的恶劣天气。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携带安全警示标志，在紧急情况下放置在车后，提醒其他车辆保障安全距离。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准备应急工具和设备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冬季行车的驾驶技巧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在冬季行车时，由于路面容易结冰，车辆的制动距离会增加。因此，驾驶员应该保持比平时更长的安全车距，以防突发情况时能够有足够的安全距离刹车。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注意前车动态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时刻关注前车的动态，以便及时做出反应。如果前车突然减速或急刹车，驾驶员应提前做好准备，避免追尾事故的发生。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38" r="2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在冬季行车时，由于天气原因可能会起雾，此时应该打开车辆的雾灯，以便其他车辆能够更好地观察到自己的车辆，提高行车安全性。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使用雾灯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在夜间行驶时，应该打开车辆的近光灯，以便其他车辆能够更好地观察到自己的车辆。同时，也要避免使用远光灯，以免对其他车辆造成眩光影响。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使用近光灯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合理使用灯光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063" r="26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在起步时，应该缓慢踩下油门，避免车辆突然加速。这样可以减少轮胎打滑的可能性，提高行车安全性。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缓刹车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在刹车时，应该提前刹车，避免急刹车。急刹车容易造成车辆侧滑或失控，特别是在路面结冰的情况下。因此，应该缓慢踩下刹车，使车辆逐渐减速。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避免急加速和急刹车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冬季行车的安全注意事项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https://d.book118.com/937045130014006051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2024-09-23T22:51:00.571</cp:lastPrinted>
  <dcterms:created xsi:type="dcterms:W3CDTF">2024-09-23T14:51:00Z</dcterms:created>
  <dcterms:modified xsi:type="dcterms:W3CDTF">2024-09-23T14:51:02Z</dcterms:modified>
</cp:coreProperties>
</file>