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E9D813-2472-498F-A3A5-7569A6EB426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38D0C-961D-4B87-9C16-902AFABE5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EFADD-17B8-4790-AE36-287BC4D1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CDE1B-0722-4402-9608-6B02497B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98CE0-F5E1-4086-90ED-EB8783FB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EA5FB-5540-4F7F-9216-D6CFCB26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141EA3-5AB8-4FC0-BB48-913B8FB70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17FEF-FDEA-48A4-955B-3E991F84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06417-B9F8-4192-B148-8B7FEEA0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81408-D09F-49D2-AB93-3C7F95992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7D52B-4AE6-4FCA-AAF1-C41DEF21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8033C-4DB6-4FD4-BA01-985443E3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6FEF06-D94A-4D15-A08C-0032396A00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56F5F4-D7C4-4809-BF98-8D1E6696FC8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51054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打印技术在医疗行业的发展趋势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打印技术在医疗影像诊断中的应用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打印技术在生物医学领域的创新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打印技术在医学教育中的应用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打印技术是一种革命性的快速制造技术，通过逐层堆积材料来创建物体。在医疗行业，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打印技术可以用于制造器官模型、假肢、手术器械等，帮助医生更好地进行手术规划和操作。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打印在医疗行业的应用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帮助医生进行手术规划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制造器官模型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提高手术效率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制造手术器械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定制个性化产品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制造假肢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减少浪费材料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精准材料使用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定制个性化产品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满足个体需求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打印技术在医疗行业的发展趋势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打印技术的不断改进和成本的降低，其在医疗行业的应用将更加广泛。未来，我们将看到更多的器官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打印、个性化医疗产品的定制以及医学研究的进步。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可实现人体组织和器官的打印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生物打印技术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实现更快的打印速度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快速成型技术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规范化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打印医疗产品的使用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医疗行业标准化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根据患者需求定制化治疗方案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个性化治疗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打印技术在医疗影像诊断中的应用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打印技术制作医疗影像模型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医生可以通过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打印技术将患者的医疗影像转化为立体的打印模型，这种模型能够更直观地展示患者的病情，为医生提供更清晰的诊断依据。通过观察和操作这些实体模型，医生可以更准确地制定治疗方案，提高治疗的成功率。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打印技术在手术前规划中的作用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根据患者特定情况制定个性化手术计划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提前规划手术方案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通过虚拟实景模拟手术过程，降低手术风险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减少手术风险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准确的手术规划有助于避免意外情况，提高手术成功率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提高手术成功率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打印技术在医疗影像诊断中的挑战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个人医疗信息需要严格保护，防止泄露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数据保护需加强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需要不断跟进最新技术，确保医疗效果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技术更新换代快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高昂的设备和材料成本是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打印技术应用的挑战之一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成本控制难题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打印技术将更广泛应用于个性化医疗器械和植入物的制造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定制化医疗产品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医学教育将融入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打印技术，提高医护人员的技能水平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医疗教育与培训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打印技术，打造更智能、高效的医疗平台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智能医疗平台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随着技术的不断进步和成本的逐渐降低，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打印技术在医疗行业的应用前景广阔。未来，我们可以期待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打印技术为医疗带来更多创新，为患者提供更好的治疗体验。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打印技术在医疗器械制造中的应用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打印技术在医疗器械制造中的优势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打印技术可以根据患者的个体特征制造定制化器械，提高治疗效果。例如，可以根据患者的骨骼结构打印特制的骨科器械，提高手术成功率。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打印技术在义肢制造中的应用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根据患者的身体数据定制义肢，提供更舒适的佩戴体验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扫描患者身体，精准制造符合个体需求的义肢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精准适配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提高患者的移动能力和生活品质，重建受损部位的功能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可以根据特定需求定制器械的形状和功能，满足个性化医疗需求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相比传统加工方法，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打印技术可以节约成本，提高生产效率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医疗器械创新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促进医疗器械领域的创新，推动行业发展和进步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打印技术在器械研发中的作用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快速制作样品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打印技术，可以快速制作出原型产品，加速产品研发周期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利用生物材料打印人体组织和器官，为医疗领域带来革命性突破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生物打印技术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技术制造定制化药物，提高药物疗效和减少副作用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定制化药物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设备技术的不断进步，为外科手术提供更精准、高效的工具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外科器械创新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打印技术在智慧医疗中的应用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打印技术，医生可以远程查看患者的病情，为患者提供更便捷的诊疗服务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远程诊断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打印技术创建医疗模型，帮助医生更好地了解患者病情和制定治疗方案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医疗数据管理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结合机器人技术和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打印技术，实现智能导航手术，提高手术准确性和安全性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智能手术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https://d.book118.com/937051054120006054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3D打印技术在医疗行业的发展趋势</vt:lpstr>
      <vt:lpstr>目录</vt:lpstr>
      <vt:lpstr>第1章 简介</vt:lpstr>
      <vt:lpstr>3D打印技术概述</vt:lpstr>
      <vt:lpstr>3D打印在医疗行业的应用</vt:lpstr>
      <vt:lpstr>3D打印技术的优势</vt:lpstr>
      <vt:lpstr> </vt:lpstr>
      <vt:lpstr>3D打印技术发展趋势</vt:lpstr>
      <vt:lpstr>第2章 3D打印技术在医疗影像诊断中的应用</vt:lpstr>
      <vt:lpstr> </vt:lpstr>
      <vt:lpstr>3D打印技术在手术前规划中的作用</vt:lpstr>
      <vt:lpstr>3D打印技术在医疗影像诊断中的挑战</vt:lpstr>
      <vt:lpstr>未来发展趋势</vt:lpstr>
      <vt:lpstr>3D打印技术的应用前景</vt:lpstr>
      <vt:lpstr>第三章 3D打印技术在医疗器械制造中的应用</vt:lpstr>
      <vt:lpstr> </vt:lpstr>
      <vt:lpstr>3D打印技术在义肢制造中的应用</vt:lpstr>
      <vt:lpstr>3D打印技术在器械研发中的作用</vt:lpstr>
      <vt:lpstr>3D打印技术在医疗行业的未来发展</vt:lpstr>
      <vt:lpstr>3D打印技术在智慧医疗中的应用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2024-09-28T23:22:37.180</cp:lastPrinted>
  <dcterms:created xsi:type="dcterms:W3CDTF">2024-09-28T15:22:37Z</dcterms:created>
  <dcterms:modified xsi:type="dcterms:W3CDTF">2024-09-28T15:22:39Z</dcterms:modified>
</cp:coreProperties>
</file>