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F1E0821-4012-47DB-A220-A5397F88DBD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8FC6B-8963-4A7D-ADD1-01250F967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9DD7DB-3B91-4EBE-A337-32818C341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4C5979-35D1-4D3F-8FE4-F730327B7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866EA1-B114-440A-AC56-9DE9AC4B8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9364DA-69FD-49CD-857D-BA19E49DB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D6AB87-453B-4C39-9387-3C4717483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E17263-2555-41B0-9D56-675AB3661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F4B68D-9A5A-4254-8FC1-70BF3063B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5F4CE9-403D-4EEA-87E7-80FE49E3B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8F9EA4-869E-4973-8C08-3210FECF2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67594E-72AC-4C93-A870-347564123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DF74E40-D237-428C-A153-7C9A0B70A4B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A90AF96-8C5B-4E41-8485-7CB8E07CB0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52056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临床表现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检查诊断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治疗方案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预防措施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第一章 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下肢静脉血栓病因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血液高凝状态、血管壁损伤、血流缓慢等因素是导致下肢静脉血栓形成的主要病因。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下肢静脉血栓危害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3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52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下肢水肿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临床表现为下肢明显水肿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疼痛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患者常感到下肢胀痛不适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栓塞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血栓脱落至肺部等处引起栓塞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后果严重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对患者健康构成威胁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临床表现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下肢静脉血栓病例分析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下肢静脉血栓的临床表现受患者年龄、性别和危险因素影响。不同患者可能呈现不同临床症状，需要根据个体情况进行分析和诊断。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下肢静脉血栓临床体征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下肢静脉血栓患者常常出现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Homans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征、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Payr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征等典型临床体征。这些体征对于判断病情和选择治疗方案具有重要意义。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1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3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4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检查诊断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下肢静脉血栓超声检查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下肢静脉血栓常规的检查方法之一是超声检查，通过超声可以清晰地观察血栓的位置和大小，为诊断和治疗提供重要参考信息。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4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4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6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下肢静脉血栓</a:t>
            </a:r>
            <a:r>
              <a:rPr lang="en-US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D-</a:t>
            </a: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二聚体检测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D-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二聚体是评估下肢静脉血栓是否存在的重要指标，其水平的变化能够反映血栓的情况，对疾病的诊断和治疗具有指导意义。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7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7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9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https://d.book118.com/937052056033006054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下肢静脉血栓查房</vt:lpstr>
      <vt:lpstr>目录</vt:lpstr>
      <vt:lpstr>第一章 简介</vt:lpstr>
      <vt:lpstr> </vt:lpstr>
      <vt:lpstr>下肢静脉血栓危害</vt:lpstr>
      <vt:lpstr>第2章 临床表现</vt:lpstr>
      <vt:lpstr> </vt:lpstr>
      <vt:lpstr>下肢静脉血栓临床体征</vt:lpstr>
      <vt:lpstr>第3章 检查诊断</vt:lpstr>
      <vt:lpstr> 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2024-09-28T09:52:20.934</cp:lastPrinted>
  <dcterms:created xsi:type="dcterms:W3CDTF">2024-09-28T01:52:20Z</dcterms:created>
  <dcterms:modified xsi:type="dcterms:W3CDTF">2024-09-28T01:52:23Z</dcterms:modified>
</cp:coreProperties>
</file>