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80E4E-1E06-4486-BF0E-6472BB588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5B808-86C6-4550-9ACB-0CBC63B41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7D759-754F-44BE-9D9C-1D1C33268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B42B9-3FEF-465E-BE26-CDDB37F7D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2A574E-28C7-489E-9673-799FADC10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59A027-9249-4FD5-B620-072CF4CA6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67BDFC-0085-4122-A257-8B963511A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390A7-9D27-4CA3-871E-A18BB1442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8D144-32C4-4314-9573-3F1BC264E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69652-336C-4AB2-A18A-70ED8D466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C467A-16FF-4881-A189-28DFEB7DD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5214004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《有理数复习》ppt课件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有理数的概念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有理数的运算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有理数的性质与定理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有理数在实际问题中的应用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有理数的易错点与难点解析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有理数的概念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理解有理数的定义和基本性质是掌握有理数的基础。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有理数包括整数和分数，是有理数的基本定义。有理数具有加法、减法、乘法和除法的封闭性，即这四种运算的结果仍为有理数。此外，有理数还有顺序性、稠密性和连续性的性质。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了解有理数的分类有助于更好地理解和应用有理数的概念。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有理数可以分为整数和分数两大类。整数包括正整数、零和负整数。分数则可以分为真分数和假分数，其中假分数可以表示为整数与真分数的和。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有理数的分类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有理数在日常生活和科学研究中有着广泛的应用。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和科学研究中，有理数被广泛应用于长度、重量、时间、速度等度量衡的计算，以及金融、统计等领域。例如，在物理学中，加速度、速度和位移都可以用有理数表示和计算。在经济学中，成本、价格、利润等也都可以用有理数进行计算和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有理数在生活中的应用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有理数的运算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有理数加法与减法的基本法则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有理数的加法与减法遵循相同的运算法则，即同号数相加或减，取相同的符号；异号数相加或减，取绝对值较大数的符号，并用较大的绝对值减去较小的绝对值。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加法与减法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有理数乘法与除法的运算法则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有理数的乘法遵循“同号得正，异号得负，并把绝对值相乘”的法则；除法则遵循“除以一个数等于乘以这个数的倒数”的法则。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乘法与除法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有理数乘方与开方的定义和性质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乘方是指数的自乘，表示为 $a^n$，其中 $a$ 是底数，$n$ 是指数；开方则是求一个数的平方根，表示为 $sqrt{a}$。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乘方与开方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混合运算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有理数混合运算的顺序和注意事项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混合运算应遵循先乘除后加减的顺序，并注意运算过程中的符号变化。在进行混合运算时，应先进行乘法和除法运算，再进行加法和减法运算。同时，应注意运算过程中的符号变化，特别是负数的运算。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有理数的性质与定理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https://d.book118.com/937052140046006033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2024-09-06T15:41:20.870</cp:lastPrinted>
  <dcterms:created xsi:type="dcterms:W3CDTF">2024-09-06T07:41:20Z</dcterms:created>
  <dcterms:modified xsi:type="dcterms:W3CDTF">2024-09-06T07:41:22Z</dcterms:modified>
</cp:coreProperties>
</file>