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6FCEE-1935-4953-822A-F09636A39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9F9B4-2497-4D6A-B58B-0A056388A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B2584-6AA0-4C56-A19F-F2B446AAC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F460B-1F33-4A55-8D4F-05D59D5E3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F8E2AA-C9EA-46E6-A04D-FF4EBA148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89FE4E-A000-4589-9E93-6394E7DDC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D7225C-D812-47EE-B5DB-39DAAF230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F7C80-294C-41F9-A6F6-16B72F9D0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1384A-D72A-4D17-B4E0-633B41082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C5B95-D627-477C-94DB-512AA73CD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8AFAA-28D4-439F-AC4B-A7EDE1016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540160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《缺铁性贫血讲座》ppt课件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缺铁性贫血概述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缺铁性贫血的诊断与治疗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缺铁性贫血的日常护理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缺铁性贫血的案例分析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缺铁性贫血的预防与控制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缺铁性贫血概述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缺铁性贫血是一种常见的营养缺乏症，是由于体内铁元素不足导致血红蛋白合成减少，进而引发贫血。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铁性贫血具有以下特点：首先，它是全球范围内最常见的贫血类型，特别是在儿童和孕妇中；其次，它的症状通常比较温和，不易被察觉，因此常常被忽视；最后，缺铁性贫血对人体的健康影响是多方面的，不仅会导致贫血，还可能影响免疫、认知和行为等方面的发展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656" b="3565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首先，铁摄入不足是最常见的病因，主要发生在婴儿、孕妇和老年人等特定人群中；其次，铁吸收障碍可能与肠胃问题、胃酸缺乏或某些疾病有关；最后，铁丢失过多常见于慢性失血、月经量过多等情况。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缺铁性贫血的主要病因是铁摄入不足、铁吸收障碍和铁丢失过多。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缺铁性贫血的病因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缺铁性贫血的症状多种多样，主要包括贫血症状、非特异性症状和缺铁性细胞损害。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首先，贫血症状表现为面色苍白、乏力、头晕等；其次，非特异性症状包括食欲不振、体重下降、免疫力低下等；最后，缺铁性细胞损害可能导致细胞功能异常，影响身体各个系统的正常运作。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缺铁性贫血的症状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缺铁性贫血的诊断与治疗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通过检测红细胞数量、血红蛋白浓度等指标，初步判断是否存在贫血。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铁代谢检查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包括血清铁、转铁蛋白饱和度、铁蛋白等检测，以评估体内铁储备情况。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骨髓检查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在必要时进行，以明确诊断和排除其他贫血原因。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其他相关检查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如粪便潜血试验、腹部超声等，以排除消化道出血等潜在病因。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口服铁剂治疗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注射铁剂治疗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对于口服铁剂不耐受或病情较重的患者，可采用注射铁剂，如右旋糖酐铁、蔗糖铁等。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补充维生素C和叶酸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在缺铁性贫血治疗过程中，适当补充维生素C和叶酸有助于提高治疗效果。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适用于轻中度贫血患者，常用的有硫酸亚铁、富马酸亚铁等。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输血治疗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对于重度贫血或出现严重贫血症状的患者，可能需要输血治疗。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增加富含铁的食物摄入，如红肉、动物肝脏、豆类等。同时，注意补充维生素C以促进铁的吸收。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对于高危人群，如孕妇、老年人、长期慢性疾病患者等，应定期进行血常规检查，以便早期发现贫血。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病因治疗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积极治疗可能导致缺铁的疾病，如消化道溃疡、痔疮等慢性失血性疾病。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提高公众对缺铁性贫血的认识，了解其危害和预防方法，促进自我保健意识和行为的养成。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缺铁性贫血的日常护理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https://d.book118.com/937054016005006030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2024-09-01T10:37:30.401</cp:lastPrinted>
  <dcterms:created xsi:type="dcterms:W3CDTF">2024-09-01T02:37:30Z</dcterms:created>
  <dcterms:modified xsi:type="dcterms:W3CDTF">2024-09-01T02:37:32Z</dcterms:modified>
</cp:coreProperties>
</file>