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60F6A7-CF02-47AF-92BC-4095C8B4A5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D16052-BDC7-4910-AD08-8CE82BFE50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A85708-BFBD-457B-B4B1-37D0B76101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7CAB1B-3363-4C3B-B80F-0A2CCF3266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CF5AA3-4671-4357-9011-63A8AD9CA5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B52D34-3A69-4D2A-A0B1-630D938B3B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61D1DA-1EFF-439B-9001-EC51B8A3E3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94DF43-913E-46B8-80DC-49C39C68C5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118309-58D5-45CD-9076-29CA76013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B56700-D32F-48A6-9704-53DF973B03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557FC5-2E5B-449B-8019-6A7846D6CB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705412101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常见疾病的护理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常见疾病的预防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常见疾病的护理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常见疾病的康复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常见疾病的营养与饮食护理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常见疾病的心理护理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是指在一定时间内，在特定人群中发病率较高的疾病。这些疾病通常具有较高的发病率和流行率，对患者的身体健康和生活质量产生较大影响。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常见疾病通常具有明确的病因和病理生理过程，病程较长且反复发作，需要长期治疗和管理。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常见疾病定义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内科疾病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外科疾病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妇产科疾病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儿科疾病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常见疾病分类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如感冒、支气管炎、哮喘、慢性胃炎等。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如骨折、痔疮、胆囊炎等。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如月经不调、宫颈炎、子宫肌瘤等。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如小儿感冒、小儿肺炎、小儿腹泻等。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93" r="150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常见疾病的流行情况因地区、年龄、性别等因素而异，一些疾病在特定人群中发病率较高。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流行情况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了解常见疾病的流行情况有助于制定有效的预防和控制策略，减少疾病的发生和传播。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预防和控制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常见疾病流行病学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常见疾病的预防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科学预防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综合预防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个体化预防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长期坚持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预防原则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遵循医学科学原理，根据疾病特点和流行病学规律，制定预防措施。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采取多种手段，包括改善环境、加强锻炼、合理饮食等，全面提高身体免疫力。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预防疾病需要长期坚持，不断调整和优化预防措施。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根据个人身体状况和疾病风险因素，制定个性化的预防方案。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定期健康检查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合理饮食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适量运动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控制慢性疾病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保持均衡、多样化的饮食结构，摄入足够的营养素。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定期进行身体检查，及时发现潜在疾病和健康问题。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对于已经患有慢性疾病的人群，应积极配合医生的治疗方案，控制病情发展。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根据个人情况选择合适的运动方式，坚持适量运动，增强体质。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预防效果评估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定期对预防措施的实施效果进行评估，及时发现问题并进行调整。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通过监测相关指标的变化，评估预防措施的有效性。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将实施预防措施前后的效果进行对比分析，客观评估预防效果。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根据评估结果，总结经验和教训，不断完善和优化预防措施。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定期评估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指标监测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对比分析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总结反馈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常见疾病的护理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2588" r="22588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遵循医学科学原理，确保护理措施的合理性和有效性。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关注患者的心理需求，提供温暖、关怀和个性化的护理服务。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人性化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确保护理操作的安全性，预防并发症和意外事件的发生。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及时发现和处理病情变化，确保患者得到及时有效的护理。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及时性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护理原则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01200" y="4075200"/>
            <a:ext cx="10990800" cy="0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257147" y="2030095"/>
            <a:ext cx="0" cy="4230000"/>
          </a:xfrm>
          <a:prstGeom prst="line">
            <a:avLst/>
          </a:prstGeom>
          <a:ln w="635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1142086" y="1767350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478905" y="1767350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42086" y="4317885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478905" y="4317885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1542696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病情观察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42696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22201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22201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护理措施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542696" y="2043430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密切观察患者的生命体征、症状和病情变化，记录并报告医生。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922201" y="2043430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密切观察患者的生命体征、症状和病情变化，记录并报告医生。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542696" y="4622092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密切观察患者的生命体征、症状和病情变化，记录并报告医生。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027295" y="4622092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密切观察患者的生命体征、症状和病情变化，记录并报告医生。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https://d.book118.com/937054121011006034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2024-09-07T18:38:09.944</cp:lastPrinted>
  <dcterms:created xsi:type="dcterms:W3CDTF">2024-09-07T10:38:09Z</dcterms:created>
  <dcterms:modified xsi:type="dcterms:W3CDTF">2024-09-07T10:38:12Z</dcterms:modified>
</cp:coreProperties>
</file>