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4371C-E275-4292-A87D-D5E91A479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9005F-0854-48A8-BCA5-1F2245A43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9C159-B982-43AE-9871-CC76D45FB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B76D1-23F8-41B0-91F1-F1F73DE26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72F19D-413F-4D34-9512-1B61B1523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1C2E60-EC60-4C1A-B9F1-B8A3AF155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49130E-4B3D-49CF-B898-BBDC64056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ECD21-7B94-453B-80F0-E723ACAAC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38B99-6E4C-49EC-9023-8696A8C99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FFC6C-A6C7-4F73-9AF4-7B3EF87B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2BA4E-2E90-467A-AB8F-CD3A97D38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5504502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《食品包装机械》ppt课件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食品包装机械概述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食品包装机械的组成与工作原理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食品包装机械的应用场景与案例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食品包装机械的选购与维护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食品包装机械的发展趋势与挑战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食品包装机械概述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食品包装机械是用于对食品进行包装加工的机械设备，是食品工业中的重要组成部分。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食品包装机械有多种分类方式，如按包装材料可分为纸包装机械、塑料包装机械、金属包装机械等；按包装形式可分为真空包装机、充气包装机、封口机等。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79" r="250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食品包装机械的作用在于通过自动化、高效化的加工方式，实现对食品的快速、卫生、安全的包装，提高生产效率和产品质量，降低生产成本。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食品包装机械在食品工业中具有举足轻重的地位，是保证食品安全、提升产品附加值的关键环节。随着人们对食品安全和健康要求的提高，食品包装机械的重要性愈发凸显。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食品包装机械的作用与重要性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食品包装机械的发展经历了多个阶段，从最初的简单包装机械到现在的自动化、智能化包装机械，其发展历程与食品工业的发展密切相关。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食品包装机械将朝着更加智能化、自动化、高效化、环保化的方向发展，同时将更加注重个性化、定制化需求的满足。随着科技的进步和人们对食品安全要求的提高，食品包装机械将会不断创新和完善，为食品工业的发展提供更加有力的支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食品包装机械的发展历程与趋势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食品包装机械的组成与工作原理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供料系统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负责将食品原料输送到包装机械中，通常包括传送带、滑槽等部件。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用于包裹食品的包装材料，如塑料袋、纸盒、玻璃瓶等。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计量装置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用于测量和确定食品的重量或数量，以确保每个包装内的食品分量准确。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封口装置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用于封闭包装，通常采用热封、冷封、超声波等技术。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输出系统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将包装好的食品输送到指定位置，如传送带、堆叠装置等。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用于控制整个食品包装机械的工作流程和各部件的协调运作。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食品包装机械的主要组成部件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25" b="1642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700" r="157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食品包装机械的工作流程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启动包装机械，供料系统开始工作，将食品原料输送到包装位置。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计量装置对食品进行称重或计数，确保每个包装内的食品分量准确。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封口装置对包装进行封闭，然后通过输出系统将包装好的食品输送到指定位置。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完成一批食品包装后，停机并进行清理，为下一批食品包装做准备。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启动与供料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计量与填充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封口与输出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停机与清理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供料原理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计量原理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封口原理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输出原理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食品包装机械的工作原理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675" r="1767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利用重力、气压、振动等方式将食品原料输送到包装位置。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通过重量、光电、容积等方式测量食品的重量或数量。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利用热能、压力、超声波等技术封闭包装。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通过传送带、堆叠装置等将包装好的食品输送到指定位置。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食品包装机械的应用场景与案例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https://d.book118.com/937055045022006026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2024-08-31T01:08:06.402</cp:lastPrinted>
  <dcterms:created xsi:type="dcterms:W3CDTF">2024-08-30T17:08:06Z</dcterms:created>
  <dcterms:modified xsi:type="dcterms:W3CDTF">2024-08-30T17:08:08Z</dcterms:modified>
</cp:coreProperties>
</file>