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accent0_1">
  <dgm:title val=""/>
  <dgm:desc val=""/>
  <dgm:catLst>
    <dgm:cat type="mainScheme" pri="10100"/>
  </dgm:catLst>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4.xml><?xml version="1.0" encoding="utf-8"?>
<dgm:colorsDef xmlns:a="http://schemas.openxmlformats.org/drawingml/2006/main" xmlns:dgm="http://schemas.openxmlformats.org/drawingml/2006/diagram"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5.xml><?xml version="1.0" encoding="utf-8"?>
<dgm:colorsDef xmlns:a="http://schemas.openxmlformats.org/drawingml/2006/main" xmlns:dgm="http://schemas.openxmlformats.org/drawingml/2006/diagram"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6.xml><?xml version="1.0" encoding="utf-8"?>
<dgm:colorsDef xmlns:a="http://schemas.openxmlformats.org/drawingml/2006/main" xmlns:dgm="http://schemas.openxmlformats.org/drawingml/2006/diagram"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7.xml><?xml version="1.0" encoding="utf-8"?>
<dgm:colorsDef xmlns:a="http://schemas.openxmlformats.org/drawingml/2006/main" xmlns:dgm="http://schemas.openxmlformats.org/drawingml/2006/diagram"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564E21EB-222A-4F86-B007-2BAACAC56417}" type="doc">
      <dgm:prSet loTypeId="urn:microsoft.com/office/officeart/2005/8/layout/bProcess4" loCatId="process" qsTypeId="urn:microsoft.com/office/officeart/2005/8/quickstyle/3d6" qsCatId="3D" csTypeId="urn:microsoft.com/office/officeart/2005/8/colors/accent0_1" csCatId="mainScheme" phldr="1"/>
      <dgm:spPr/>
      <dgm:t>
        <a:bodyPr/>
        <a:lstStyle/>
        <a:p>
          <a:endParaRPr lang="zh-CN" altLang="en-US"/>
        </a:p>
      </dgm:t>
    </dgm:pt>
    <dgm:pt modelId="{6DB65709-5082-4DAB-9C65-79935FEEE1E5}" type="parTrans" cxnId="{C30CFA31-8D04-4E46-88C0-AA911CBD9C71}">
      <dgm:prSet/>
      <dgm:spPr/>
      <dgm:t>
        <a:bodyPr/>
        <a:lstStyle/>
        <a:p>
          <a:endParaRPr lang="zh-CN" altLang="en-US"/>
        </a:p>
      </dgm:t>
    </dgm:pt>
    <dgm:pt modelId="{C29719FD-4DDC-487E-A58F-4D23361AE6E8}">
      <dgm:prSet/>
      <dgm:spPr>
        <a:sp3d prstMaterial="plastic">
          <a:bevelT w="50800" h="50800"/>
          <a:bevelB w="50800" h="50800"/>
        </a:sp3d>
      </dgm:spPr>
      <dgm:t>
        <a:bodyPr/>
        <a:lstStyle/>
        <a:p>
          <a:pPr rtl="0"/>
          <a:r>
            <a:rPr lang="zh-CN" smtClean="0"/>
            <a:t>研究背景</a:t>
          </a:r>
          <a:endParaRPr lang="zh-CN"/>
        </a:p>
      </dgm:t>
    </dgm:pt>
    <dgm:pt modelId="{EF0093BC-9B7C-4787-92CD-4B89B555A0FC}" type="sibTrans" cxnId="{C30CFA31-8D04-4E46-88C0-AA911CBD9C71}">
      <dgm:prSet/>
      <dgm:spPr>
        <a:sp3d z="-54080" prstMaterial="plastic">
          <a:bevelT w="25400" h="25400"/>
          <a:bevelB w="25400" h="25400"/>
        </a:sp3d>
      </dgm:spPr>
      <dgm:t>
        <a:bodyPr/>
        <a:lstStyle/>
        <a:p>
          <a:endParaRPr lang="zh-CN" altLang="en-US"/>
        </a:p>
      </dgm:t>
    </dgm:pt>
    <dgm:pt modelId="{0783526C-FAB7-4073-8B37-7080850BA2C8}" type="parTrans" cxnId="{D68FA37F-5870-46F9-91AC-21BFA85AA6EC}">
      <dgm:prSet/>
      <dgm:spPr/>
      <dgm:t>
        <a:bodyPr/>
        <a:lstStyle/>
        <a:p>
          <a:endParaRPr lang="zh-CN" altLang="en-US"/>
        </a:p>
      </dgm:t>
    </dgm:pt>
    <dgm:pt modelId="{D975BF23-458B-4D03-B2B9-CCC7BB4500ED}">
      <dgm:prSet/>
      <dgm:spPr>
        <a:sp3d prstMaterial="plastic">
          <a:bevelT w="50800" h="50800"/>
          <a:bevelB w="50800" h="50800"/>
        </a:sp3d>
      </dgm:spPr>
      <dgm:t>
        <a:bodyPr/>
        <a:lstStyle/>
        <a:p>
          <a:pPr rtl="0"/>
          <a:r>
            <a:rPr lang="zh-CN" smtClean="0"/>
            <a:t>研究目的</a:t>
          </a:r>
          <a:endParaRPr lang="zh-CN"/>
        </a:p>
      </dgm:t>
    </dgm:pt>
    <dgm:pt modelId="{D3464FD0-E7EC-49FC-9102-9E159EFC4AEA}" type="sibTrans" cxnId="{D68FA37F-5870-46F9-91AC-21BFA85AA6EC}">
      <dgm:prSet/>
      <dgm:spPr>
        <a:sp3d z="-54080" prstMaterial="plastic">
          <a:bevelT w="25400" h="25400"/>
          <a:bevelB w="25400" h="25400"/>
        </a:sp3d>
      </dgm:spPr>
      <dgm:t>
        <a:bodyPr/>
        <a:lstStyle/>
        <a:p>
          <a:endParaRPr lang="zh-CN" altLang="en-US"/>
        </a:p>
      </dgm:t>
    </dgm:pt>
    <dgm:pt modelId="{AEB486B7-029B-4100-AFA1-684EB9AFBCC8}" type="parTrans" cxnId="{CC998ED5-2E32-48C6-B0C1-6DF43E674734}">
      <dgm:prSet/>
      <dgm:spPr/>
      <dgm:t>
        <a:bodyPr/>
        <a:lstStyle/>
        <a:p>
          <a:endParaRPr lang="zh-CN" altLang="en-US"/>
        </a:p>
      </dgm:t>
    </dgm:pt>
    <dgm:pt modelId="{3F021BB8-A761-4810-8BF8-B902A23812DC}">
      <dgm:prSet/>
      <dgm:spPr>
        <a:sp3d prstMaterial="plastic">
          <a:bevelT w="50800" h="50800"/>
          <a:bevelB w="50800" h="50800"/>
        </a:sp3d>
      </dgm:spPr>
      <dgm:t>
        <a:bodyPr/>
        <a:lstStyle/>
        <a:p>
          <a:pPr rtl="0"/>
          <a:r>
            <a:rPr lang="zh-CN" smtClean="0"/>
            <a:t>研究方案</a:t>
          </a:r>
          <a:endParaRPr lang="zh-CN"/>
        </a:p>
      </dgm:t>
    </dgm:pt>
    <dgm:pt modelId="{4B0B48EB-2597-4356-85FA-5B647AE52F14}" type="sibTrans" cxnId="{CC998ED5-2E32-48C6-B0C1-6DF43E674734}">
      <dgm:prSet/>
      <dgm:spPr>
        <a:sp3d z="-54080" prstMaterial="plastic">
          <a:bevelT w="25400" h="25400"/>
          <a:bevelB w="25400" h="25400"/>
        </a:sp3d>
      </dgm:spPr>
      <dgm:t>
        <a:bodyPr/>
        <a:lstStyle/>
        <a:p>
          <a:endParaRPr lang="zh-CN" altLang="en-US"/>
        </a:p>
      </dgm:t>
    </dgm:pt>
    <dgm:pt modelId="{43D3810F-040E-49FF-867A-BD089DC64FD4}" type="parTrans" cxnId="{4ABF12DD-38F5-4FB1-B4AE-19EB45572794}">
      <dgm:prSet/>
      <dgm:spPr/>
      <dgm:t>
        <a:bodyPr/>
        <a:lstStyle/>
        <a:p>
          <a:endParaRPr lang="zh-CN" altLang="en-US"/>
        </a:p>
      </dgm:t>
    </dgm:pt>
    <dgm:pt modelId="{FC9E4B18-0602-4960-8876-5C4BB6146B95}">
      <dgm:prSet/>
      <dgm:spPr>
        <a:sp3d prstMaterial="plastic">
          <a:bevelT w="50800" h="50800"/>
          <a:bevelB w="50800" h="50800"/>
        </a:sp3d>
      </dgm:spPr>
      <dgm:t>
        <a:bodyPr/>
        <a:lstStyle/>
        <a:p>
          <a:pPr rtl="0"/>
          <a:r>
            <a:rPr lang="zh-CN" altLang="en-US" smtClean="0"/>
            <a:t>研究结果</a:t>
          </a:r>
          <a:endParaRPr lang="zh-CN"/>
        </a:p>
      </dgm:t>
    </dgm:pt>
    <dgm:pt modelId="{B4655BB0-4BED-4F78-B198-2899EB575D77}" type="sibTrans" cxnId="{4ABF12DD-38F5-4FB1-B4AE-19EB45572794}">
      <dgm:prSet/>
      <dgm:spPr>
        <a:sp3d z="-54080" prstMaterial="plastic">
          <a:bevelT w="25400" h="25400"/>
          <a:bevelB w="25400" h="25400"/>
        </a:sp3d>
      </dgm:spPr>
      <dgm:t>
        <a:bodyPr/>
        <a:lstStyle/>
        <a:p>
          <a:endParaRPr lang="zh-CN" altLang="en-US"/>
        </a:p>
      </dgm:t>
    </dgm:pt>
    <dgm:pt modelId="{93C35D5B-9C6A-4EBC-8E25-DF7C4FDF3947}" type="parTrans" cxnId="{52D24118-165B-46A4-8D9A-A1BC82A3EF9D}">
      <dgm:prSet/>
      <dgm:spPr/>
      <dgm:t>
        <a:bodyPr/>
        <a:lstStyle/>
        <a:p>
          <a:endParaRPr lang="zh-CN" altLang="en-US"/>
        </a:p>
      </dgm:t>
    </dgm:pt>
    <dgm:pt modelId="{45F6CCD1-A93A-4D25-A025-EAFE8FA9DAF1}">
      <dgm:prSet/>
      <dgm:spPr>
        <a:sp3d prstMaterial="plastic">
          <a:bevelT w="50800" h="50800"/>
          <a:bevelB w="50800" h="50800"/>
        </a:sp3d>
      </dgm:spPr>
      <dgm:t>
        <a:bodyPr/>
        <a:lstStyle/>
        <a:p>
          <a:pPr rtl="0"/>
          <a:r>
            <a:rPr lang="zh-CN" smtClean="0"/>
            <a:t>讨论</a:t>
          </a:r>
          <a:endParaRPr lang="zh-CN"/>
        </a:p>
      </dgm:t>
    </dgm:pt>
    <dgm:pt modelId="{63799FDB-C539-4438-BEBF-DEE54D50FBC4}" type="sibTrans" cxnId="{52D24118-165B-46A4-8D9A-A1BC82A3EF9D}">
      <dgm:prSet/>
      <dgm:spPr>
        <a:sp3d z="-54080" prstMaterial="plastic">
          <a:bevelT w="25400" h="25400"/>
          <a:bevelB w="25400" h="25400"/>
        </a:sp3d>
      </dgm:spPr>
      <dgm:t>
        <a:bodyPr/>
        <a:lstStyle/>
        <a:p>
          <a:endParaRPr lang="zh-CN" altLang="en-US"/>
        </a:p>
      </dgm:t>
    </dgm:pt>
    <dgm:pt modelId="{26A69675-355A-42EC-A0C6-163ED4C7610D}" type="parTrans" cxnId="{D949BD81-6139-4E84-BEDC-6444963F5630}">
      <dgm:prSet/>
      <dgm:spPr/>
      <dgm:t>
        <a:bodyPr/>
        <a:lstStyle/>
        <a:p>
          <a:endParaRPr lang="zh-CN" altLang="en-US"/>
        </a:p>
      </dgm:t>
    </dgm:pt>
    <dgm:pt modelId="{00111611-6CB3-4ECC-AC59-03149B4DD803}">
      <dgm:prSet/>
      <dgm:spPr>
        <a:sp3d prstMaterial="plastic">
          <a:bevelT w="50800" h="50800"/>
          <a:bevelB w="50800" h="50800"/>
        </a:sp3d>
      </dgm:spPr>
      <dgm:t>
        <a:bodyPr/>
        <a:lstStyle/>
        <a:p>
          <a:pPr rtl="0"/>
          <a:r>
            <a:rPr lang="zh-CN" smtClean="0"/>
            <a:t>结论</a:t>
          </a:r>
          <a:endParaRPr lang="zh-CN"/>
        </a:p>
      </dgm:t>
    </dgm:pt>
    <dgm:pt modelId="{50D0C82A-4E98-44A8-BC76-8F94D399E419}" type="sibTrans" cxnId="{D949BD81-6139-4E84-BEDC-6444963F5630}">
      <dgm:prSet/>
      <dgm:spPr>
        <a:sp3d z="-54080" prstMaterial="plastic">
          <a:bevelT w="25400" h="25400"/>
          <a:bevelB w="25400" h="25400"/>
        </a:sp3d>
      </dgm:spPr>
      <dgm:t>
        <a:bodyPr/>
        <a:lstStyle/>
        <a:p>
          <a:endParaRPr lang="zh-CN" altLang="en-US"/>
        </a:p>
      </dgm:t>
    </dgm:pt>
    <dgm:pt modelId="{E0C8C823-D61F-4284-84DB-1D5FF03503D3}" type="parTrans" cxnId="{B7572399-3F37-46C1-90FB-8F5BD8D8194B}">
      <dgm:prSet/>
      <dgm:spPr/>
      <dgm:t>
        <a:bodyPr/>
        <a:lstStyle/>
        <a:p>
          <a:endParaRPr lang="zh-CN" altLang="en-US"/>
        </a:p>
      </dgm:t>
    </dgm:pt>
    <dgm:pt modelId="{BACA823C-3927-4AC0-A826-1E8A8CEE0AD4}">
      <dgm:prSet/>
      <dgm:spPr>
        <a:sp3d prstMaterial="plastic">
          <a:bevelT w="50800" h="50800"/>
          <a:bevelB w="50800" h="50800"/>
        </a:sp3d>
      </dgm:spPr>
      <dgm:t>
        <a:bodyPr/>
        <a:lstStyle/>
        <a:p>
          <a:pPr rtl="0"/>
          <a:r>
            <a:rPr lang="zh-CN" smtClean="0"/>
            <a:t>附证明材料</a:t>
          </a:r>
          <a:endParaRPr lang="zh-CN"/>
        </a:p>
      </dgm:t>
    </dgm:pt>
    <dgm:pt modelId="{56F4310D-52BA-40CB-9B0A-E4CC6679502D}" type="sibTrans" cxnId="{B7572399-3F37-46C1-90FB-8F5BD8D8194B}">
      <dgm:prSet/>
      <dgm:spPr/>
      <dgm:t>
        <a:bodyPr/>
        <a:lstStyle/>
        <a:p>
          <a:endParaRPr lang="zh-CN" altLang="en-US"/>
        </a:p>
      </dgm:t>
    </dgm:pt>
    <dgm:pt modelId="{DA10A923-D6F2-4232-990C-487952193BCE}" type="pres">
      <dgm:prSet presAssocID="{564E21EB-222A-4F86-B007-2BAACAC56417}" presName="Name0">
        <dgm:presLayoutVars>
          <dgm:dir/>
          <dgm:resizeHandles/>
        </dgm:presLayoutVars>
      </dgm:prSet>
      <dgm:spPr/>
      <dgm:t>
        <a:bodyPr/>
        <a:lstStyle/>
        <a:p>
          <a:endParaRPr lang="zh-CN" altLang="en-US"/>
        </a:p>
      </dgm:t>
    </dgm:pt>
    <dgm:pt modelId="{C0A4A7BC-62C5-42A8-AAD5-74EDA8BAF4B5}" type="pres">
      <dgm:prSet presAssocID="{C29719FD-4DDC-487E-A58F-4D23361AE6E8}" presName="compNode"/>
      <dgm:spPr/>
      <dgm:t>
        <a:bodyPr/>
        <a:lstStyle/>
        <a:p>
          <a:endParaRPr lang="zh-CN" altLang="en-US"/>
        </a:p>
      </dgm:t>
    </dgm:pt>
    <dgm:pt modelId="{58940EEA-A3F2-4CFC-9066-21CBCA5BC75A}" type="pres">
      <dgm:prSet presAssocID="{C29719FD-4DDC-487E-A58F-4D23361AE6E8}" presName="dummyConnPt"/>
      <dgm:spPr/>
      <dgm:t>
        <a:bodyPr/>
        <a:lstStyle/>
        <a:p>
          <a:endParaRPr lang="zh-CN" altLang="en-US"/>
        </a:p>
      </dgm:t>
    </dgm:pt>
    <dgm:pt modelId="{BB84E3B1-153E-4B85-BE4C-72E89FC57FF3}" type="pres">
      <dgm:prSet presAssocID="{C29719FD-4DDC-487E-A58F-4D23361AE6E8}" presName="node" presStyleLbl="node1" presStyleCnt="7">
        <dgm:presLayoutVars>
          <dgm:bulletEnabled val="1"/>
        </dgm:presLayoutVars>
      </dgm:prSet>
      <dgm:spPr/>
      <dgm:t>
        <a:bodyPr/>
        <a:lstStyle/>
        <a:p>
          <a:endParaRPr lang="zh-CN" altLang="en-US"/>
        </a:p>
      </dgm:t>
    </dgm:pt>
    <dgm:pt modelId="{3111D0B5-8A18-48A7-BCC2-F33A87DBCE51}" type="pres">
      <dgm:prSet presAssocID="{EF0093BC-9B7C-4787-92CD-4B89B555A0FC}" presName="sibTrans" presStyleLbl="bgSibTrans2D1" presStyleCnt="6"/>
      <dgm:spPr/>
      <dgm:t>
        <a:bodyPr/>
        <a:lstStyle/>
        <a:p>
          <a:endParaRPr lang="zh-CN" altLang="en-US"/>
        </a:p>
      </dgm:t>
    </dgm:pt>
    <dgm:pt modelId="{9B8D41E8-17DE-4473-985E-FA91A38B3AB5}" type="pres">
      <dgm:prSet presAssocID="{D975BF23-458B-4D03-B2B9-CCC7BB4500ED}" presName="compNode"/>
      <dgm:spPr/>
      <dgm:t>
        <a:bodyPr/>
        <a:lstStyle/>
        <a:p>
          <a:endParaRPr lang="zh-CN" altLang="en-US"/>
        </a:p>
      </dgm:t>
    </dgm:pt>
    <dgm:pt modelId="{3A634601-7020-4DBC-AC4E-039F5A0A064D}" type="pres">
      <dgm:prSet presAssocID="{D975BF23-458B-4D03-B2B9-CCC7BB4500ED}" presName="dummyConnPt"/>
      <dgm:spPr/>
      <dgm:t>
        <a:bodyPr/>
        <a:lstStyle/>
        <a:p>
          <a:endParaRPr lang="zh-CN" altLang="en-US"/>
        </a:p>
      </dgm:t>
    </dgm:pt>
    <dgm:pt modelId="{21D46331-355F-4807-B749-CC38A0211848}" type="pres">
      <dgm:prSet presAssocID="{D975BF23-458B-4D03-B2B9-CCC7BB4500ED}" presName="node" presStyleLbl="node1" presStyleIdx="1" presStyleCnt="7">
        <dgm:presLayoutVars>
          <dgm:bulletEnabled val="1"/>
        </dgm:presLayoutVars>
      </dgm:prSet>
      <dgm:spPr/>
      <dgm:t>
        <a:bodyPr/>
        <a:lstStyle/>
        <a:p>
          <a:endParaRPr lang="zh-CN" altLang="en-US"/>
        </a:p>
      </dgm:t>
    </dgm:pt>
    <dgm:pt modelId="{2C3A08AD-9E18-48B9-B9DB-A3D82235455F}" type="pres">
      <dgm:prSet presAssocID="{D3464FD0-E7EC-49FC-9102-9E159EFC4AEA}" presName="sibTrans" presStyleLbl="bgSibTrans2D1" presStyleIdx="1" presStyleCnt="6"/>
      <dgm:spPr/>
      <dgm:t>
        <a:bodyPr/>
        <a:lstStyle/>
        <a:p>
          <a:endParaRPr lang="zh-CN" altLang="en-US"/>
        </a:p>
      </dgm:t>
    </dgm:pt>
    <dgm:pt modelId="{7E9E2831-32C5-4A77-88ED-A3AF82F4A2EB}" type="pres">
      <dgm:prSet presAssocID="{3F021BB8-A761-4810-8BF8-B902A23812DC}" presName="compNode"/>
      <dgm:spPr/>
      <dgm:t>
        <a:bodyPr/>
        <a:lstStyle/>
        <a:p>
          <a:endParaRPr lang="zh-CN" altLang="en-US"/>
        </a:p>
      </dgm:t>
    </dgm:pt>
    <dgm:pt modelId="{81E5926E-C163-4FBA-9142-870F0E487828}" type="pres">
      <dgm:prSet presAssocID="{3F021BB8-A761-4810-8BF8-B902A23812DC}" presName="dummyConnPt"/>
      <dgm:spPr/>
      <dgm:t>
        <a:bodyPr/>
        <a:lstStyle/>
        <a:p>
          <a:endParaRPr lang="zh-CN" altLang="en-US"/>
        </a:p>
      </dgm:t>
    </dgm:pt>
    <dgm:pt modelId="{594C1E70-9E72-40A0-A79C-3D40B7BC8928}" type="pres">
      <dgm:prSet presAssocID="{3F021BB8-A761-4810-8BF8-B902A23812DC}" presName="node" presStyleLbl="node1" presStyleIdx="2" presStyleCnt="7">
        <dgm:presLayoutVars>
          <dgm:bulletEnabled val="1"/>
        </dgm:presLayoutVars>
      </dgm:prSet>
      <dgm:spPr/>
      <dgm:t>
        <a:bodyPr/>
        <a:lstStyle/>
        <a:p>
          <a:endParaRPr lang="zh-CN" altLang="en-US"/>
        </a:p>
      </dgm:t>
    </dgm:pt>
    <dgm:pt modelId="{75FFF489-2845-4657-975C-F63A9DA341F6}" type="pres">
      <dgm:prSet presAssocID="{4B0B48EB-2597-4356-85FA-5B647AE52F14}" presName="sibTrans" presStyleLbl="bgSibTrans2D1" presStyleIdx="2" presStyleCnt="6"/>
      <dgm:spPr/>
      <dgm:t>
        <a:bodyPr/>
        <a:lstStyle/>
        <a:p>
          <a:endParaRPr lang="zh-CN" altLang="en-US"/>
        </a:p>
      </dgm:t>
    </dgm:pt>
    <dgm:pt modelId="{5531EB8A-1198-4B57-B265-662E4A75294A}" type="pres">
      <dgm:prSet presAssocID="{FC9E4B18-0602-4960-8876-5C4BB6146B95}" presName="compNode"/>
      <dgm:spPr/>
      <dgm:t>
        <a:bodyPr/>
        <a:lstStyle/>
        <a:p>
          <a:endParaRPr lang="zh-CN" altLang="en-US"/>
        </a:p>
      </dgm:t>
    </dgm:pt>
    <dgm:pt modelId="{17134B03-676E-4DD9-9E9B-E1689FC64A25}" type="pres">
      <dgm:prSet presAssocID="{FC9E4B18-0602-4960-8876-5C4BB6146B95}" presName="dummyConnPt"/>
      <dgm:spPr/>
      <dgm:t>
        <a:bodyPr/>
        <a:lstStyle/>
        <a:p>
          <a:endParaRPr lang="zh-CN" altLang="en-US"/>
        </a:p>
      </dgm:t>
    </dgm:pt>
    <dgm:pt modelId="{53FBC649-6597-4485-AB54-54A83C4F2CBE}" type="pres">
      <dgm:prSet presAssocID="{FC9E4B18-0602-4960-8876-5C4BB6146B95}" presName="node" presStyleLbl="node1" presStyleIdx="3" presStyleCnt="7">
        <dgm:presLayoutVars>
          <dgm:bulletEnabled val="1"/>
        </dgm:presLayoutVars>
      </dgm:prSet>
      <dgm:spPr/>
      <dgm:t>
        <a:bodyPr/>
        <a:lstStyle/>
        <a:p>
          <a:endParaRPr lang="zh-CN" altLang="en-US"/>
        </a:p>
      </dgm:t>
    </dgm:pt>
    <dgm:pt modelId="{B881839E-D3A3-4B37-AF2A-BA1E39502377}" type="pres">
      <dgm:prSet presAssocID="{B4655BB0-4BED-4F78-B198-2899EB575D77}" presName="sibTrans" presStyleLbl="bgSibTrans2D1" presStyleIdx="3" presStyleCnt="6"/>
      <dgm:spPr/>
      <dgm:t>
        <a:bodyPr/>
        <a:lstStyle/>
        <a:p>
          <a:endParaRPr lang="zh-CN" altLang="en-US"/>
        </a:p>
      </dgm:t>
    </dgm:pt>
    <dgm:pt modelId="{65138884-A818-41FE-9472-27B8419D189E}" type="pres">
      <dgm:prSet presAssocID="{45F6CCD1-A93A-4D25-A025-EAFE8FA9DAF1}" presName="compNode"/>
      <dgm:spPr/>
      <dgm:t>
        <a:bodyPr/>
        <a:lstStyle/>
        <a:p>
          <a:endParaRPr lang="zh-CN" altLang="en-US"/>
        </a:p>
      </dgm:t>
    </dgm:pt>
    <dgm:pt modelId="{CF56985B-2806-4457-A3E1-18C950BF231E}" type="pres">
      <dgm:prSet presAssocID="{45F6CCD1-A93A-4D25-A025-EAFE8FA9DAF1}" presName="dummyConnPt"/>
      <dgm:spPr/>
      <dgm:t>
        <a:bodyPr/>
        <a:lstStyle/>
        <a:p>
          <a:endParaRPr lang="zh-CN" altLang="en-US"/>
        </a:p>
      </dgm:t>
    </dgm:pt>
    <dgm:pt modelId="{515B6F52-4EBA-49FC-B2DE-5357B7E951B1}" type="pres">
      <dgm:prSet presAssocID="{45F6CCD1-A93A-4D25-A025-EAFE8FA9DAF1}" presName="node" presStyleLbl="node1" presStyleIdx="4" presStyleCnt="7">
        <dgm:presLayoutVars>
          <dgm:bulletEnabled val="1"/>
        </dgm:presLayoutVars>
      </dgm:prSet>
      <dgm:spPr/>
      <dgm:t>
        <a:bodyPr/>
        <a:lstStyle/>
        <a:p>
          <a:endParaRPr lang="zh-CN" altLang="en-US"/>
        </a:p>
      </dgm:t>
    </dgm:pt>
    <dgm:pt modelId="{EE9448AF-0621-4A04-BC2D-18460843BC44}" type="pres">
      <dgm:prSet presAssocID="{63799FDB-C539-4438-BEBF-DEE54D50FBC4}" presName="sibTrans" presStyleLbl="bgSibTrans2D1" presStyleIdx="4" presStyleCnt="6"/>
      <dgm:spPr/>
      <dgm:t>
        <a:bodyPr/>
        <a:lstStyle/>
        <a:p>
          <a:endParaRPr lang="zh-CN" altLang="en-US"/>
        </a:p>
      </dgm:t>
    </dgm:pt>
    <dgm:pt modelId="{03F4FE86-F687-447F-9BC5-26906EB322F6}" type="pres">
      <dgm:prSet presAssocID="{00111611-6CB3-4ECC-AC59-03149B4DD803}" presName="compNode"/>
      <dgm:spPr/>
      <dgm:t>
        <a:bodyPr/>
        <a:lstStyle/>
        <a:p>
          <a:endParaRPr lang="zh-CN" altLang="en-US"/>
        </a:p>
      </dgm:t>
    </dgm:pt>
    <dgm:pt modelId="{258CBFEE-BC31-47FE-8314-D5B56FE60585}" type="pres">
      <dgm:prSet presAssocID="{00111611-6CB3-4ECC-AC59-03149B4DD803}" presName="dummyConnPt"/>
      <dgm:spPr/>
      <dgm:t>
        <a:bodyPr/>
        <a:lstStyle/>
        <a:p>
          <a:endParaRPr lang="zh-CN" altLang="en-US"/>
        </a:p>
      </dgm:t>
    </dgm:pt>
    <dgm:pt modelId="{F9D326A7-F5F5-4703-8C93-5CD1C2FA7C0F}" type="pres">
      <dgm:prSet presAssocID="{00111611-6CB3-4ECC-AC59-03149B4DD803}" presName="node" presStyleLbl="node1" presStyleIdx="5" presStyleCnt="7">
        <dgm:presLayoutVars>
          <dgm:bulletEnabled val="1"/>
        </dgm:presLayoutVars>
      </dgm:prSet>
      <dgm:spPr/>
      <dgm:t>
        <a:bodyPr/>
        <a:lstStyle/>
        <a:p>
          <a:endParaRPr lang="zh-CN" altLang="en-US"/>
        </a:p>
      </dgm:t>
    </dgm:pt>
    <dgm:pt modelId="{C301E765-8EAF-486D-839E-3BCBB8C26581}" type="pres">
      <dgm:prSet presAssocID="{50D0C82A-4E98-44A8-BC76-8F94D399E419}" presName="sibTrans" presStyleLbl="bgSibTrans2D1" presStyleIdx="5" presStyleCnt="6"/>
      <dgm:spPr/>
      <dgm:t>
        <a:bodyPr/>
        <a:lstStyle/>
        <a:p>
          <a:endParaRPr lang="zh-CN" altLang="en-US"/>
        </a:p>
      </dgm:t>
    </dgm:pt>
    <dgm:pt modelId="{9A16D8CB-B282-4FCF-9919-D390026B7B63}" type="pres">
      <dgm:prSet presAssocID="{BACA823C-3927-4AC0-A826-1E8A8CEE0AD4}" presName="compNode"/>
      <dgm:spPr/>
      <dgm:t>
        <a:bodyPr/>
        <a:lstStyle/>
        <a:p>
          <a:endParaRPr lang="zh-CN" altLang="en-US"/>
        </a:p>
      </dgm:t>
    </dgm:pt>
    <dgm:pt modelId="{232DDD6A-B62D-43C8-BE72-E4C2FCBA3ECD}" type="pres">
      <dgm:prSet presAssocID="{BACA823C-3927-4AC0-A826-1E8A8CEE0AD4}" presName="dummyConnPt"/>
      <dgm:spPr/>
      <dgm:t>
        <a:bodyPr/>
        <a:lstStyle/>
        <a:p>
          <a:endParaRPr lang="zh-CN" altLang="en-US"/>
        </a:p>
      </dgm:t>
    </dgm:pt>
    <dgm:pt modelId="{214EEADB-A3E6-4253-A79A-D0CFECD6FC26}" type="pres">
      <dgm:prSet presAssocID="{BACA823C-3927-4AC0-A826-1E8A8CEE0AD4}" presName="node" presStyleLbl="node1" presStyleIdx="6" presStyleCnt="7">
        <dgm:presLayoutVars>
          <dgm:bulletEnabled val="1"/>
        </dgm:presLayoutVars>
      </dgm:prSet>
      <dgm:spPr/>
      <dgm:t>
        <a:bodyPr/>
        <a:lstStyle/>
        <a:p>
          <a:endParaRPr lang="zh-CN" altLang="en-US"/>
        </a:p>
      </dgm:t>
    </dgm:pt>
  </dgm:ptLst>
  <dgm:cxnLst>
    <dgm:cxn modelId="{C30CFA31-8D04-4E46-88C0-AA911CBD9C71}" srcId="{564E21EB-222A-4F86-B007-2BAACAC56417}" destId="{C29719FD-4DDC-487E-A58F-4D23361AE6E8}" srcOrd="0" destOrd="0" parTransId="{6DB65709-5082-4DAB-9C65-79935FEEE1E5}" sibTransId="{EF0093BC-9B7C-4787-92CD-4B89B555A0FC}"/>
    <dgm:cxn modelId="{D68FA37F-5870-46F9-91AC-21BFA85AA6EC}" srcId="{564E21EB-222A-4F86-B007-2BAACAC56417}" destId="{D975BF23-458B-4D03-B2B9-CCC7BB4500ED}" srcOrd="1" destOrd="0" parTransId="{0783526C-FAB7-4073-8B37-7080850BA2C8}" sibTransId="{D3464FD0-E7EC-49FC-9102-9E159EFC4AEA}"/>
    <dgm:cxn modelId="{CC998ED5-2E32-48C6-B0C1-6DF43E674734}" srcId="{564E21EB-222A-4F86-B007-2BAACAC56417}" destId="{3F021BB8-A761-4810-8BF8-B902A23812DC}" srcOrd="2" destOrd="0" parTransId="{AEB486B7-029B-4100-AFA1-684EB9AFBCC8}" sibTransId="{4B0B48EB-2597-4356-85FA-5B647AE52F14}"/>
    <dgm:cxn modelId="{4ABF12DD-38F5-4FB1-B4AE-19EB45572794}" srcId="{564E21EB-222A-4F86-B007-2BAACAC56417}" destId="{FC9E4B18-0602-4960-8876-5C4BB6146B95}" srcOrd="3" destOrd="0" parTransId="{43D3810F-040E-49FF-867A-BD089DC64FD4}" sibTransId="{B4655BB0-4BED-4F78-B198-2899EB575D77}"/>
    <dgm:cxn modelId="{52D24118-165B-46A4-8D9A-A1BC82A3EF9D}" srcId="{564E21EB-222A-4F86-B007-2BAACAC56417}" destId="{45F6CCD1-A93A-4D25-A025-EAFE8FA9DAF1}" srcOrd="4" destOrd="0" parTransId="{93C35D5B-9C6A-4EBC-8E25-DF7C4FDF3947}" sibTransId="{63799FDB-C539-4438-BEBF-DEE54D50FBC4}"/>
    <dgm:cxn modelId="{D949BD81-6139-4E84-BEDC-6444963F5630}" srcId="{564E21EB-222A-4F86-B007-2BAACAC56417}" destId="{00111611-6CB3-4ECC-AC59-03149B4DD803}" srcOrd="5" destOrd="0" parTransId="{26A69675-355A-42EC-A0C6-163ED4C7610D}" sibTransId="{50D0C82A-4E98-44A8-BC76-8F94D399E419}"/>
    <dgm:cxn modelId="{B7572399-3F37-46C1-90FB-8F5BD8D8194B}" srcId="{564E21EB-222A-4F86-B007-2BAACAC56417}" destId="{BACA823C-3927-4AC0-A826-1E8A8CEE0AD4}" srcOrd="6" destOrd="0" parTransId="{E0C8C823-D61F-4284-84DB-1D5FF03503D3}" sibTransId="{56F4310D-52BA-40CB-9B0A-E4CC6679502D}"/>
    <dgm:cxn modelId="{441556C6-3507-476D-A9DA-E041E9018504}" type="presOf" srcId="{564E21EB-222A-4F86-B007-2BAACAC56417}" destId="{DA10A923-D6F2-4232-990C-487952193BCE}" srcOrd="0" destOrd="0" presId="urn:microsoft.com/office/officeart/2005/8/layout/bProcess4"/>
    <dgm:cxn modelId="{D609DE74-1F78-4072-8F35-14541A0A15D4}" type="presParOf" srcId="{DA10A923-D6F2-4232-990C-487952193BCE}" destId="{C0A4A7BC-62C5-42A8-AAD5-74EDA8BAF4B5}" srcOrd="0" destOrd="0" presId="urn:microsoft.com/office/officeart/2005/8/layout/bProcess4"/>
    <dgm:cxn modelId="{504548DC-2A91-41BD-859B-16692EE07E3F}" type="presParOf" srcId="{C0A4A7BC-62C5-42A8-AAD5-74EDA8BAF4B5}" destId="{58940EEA-A3F2-4CFC-9066-21CBCA5BC75A}" srcOrd="0" destOrd="0" presId="urn:microsoft.com/office/officeart/2005/8/layout/bProcess4"/>
    <dgm:cxn modelId="{6D823A56-C57C-4188-807D-4D3F6C1009E4}" type="presParOf" srcId="{C0A4A7BC-62C5-42A8-AAD5-74EDA8BAF4B5}" destId="{BB84E3B1-153E-4B85-BE4C-72E89FC57FF3}" srcOrd="1" destOrd="0" presId="urn:microsoft.com/office/officeart/2005/8/layout/bProcess4"/>
    <dgm:cxn modelId="{0DAD1BC5-3B31-4C39-A30E-8EE04FE8D66F}" type="presOf" srcId="{C29719FD-4DDC-487E-A58F-4D23361AE6E8}" destId="{BB84E3B1-153E-4B85-BE4C-72E89FC57FF3}" srcOrd="0" destOrd="0" presId="urn:microsoft.com/office/officeart/2005/8/layout/bProcess4"/>
    <dgm:cxn modelId="{3063DF03-9E09-4D02-BAA8-2BE43CE164CD}" type="presParOf" srcId="{DA10A923-D6F2-4232-990C-487952193BCE}" destId="{3111D0B5-8A18-48A7-BCC2-F33A87DBCE51}" srcOrd="1" destOrd="0" presId="urn:microsoft.com/office/officeart/2005/8/layout/bProcess4"/>
    <dgm:cxn modelId="{60BE7A1C-D0F6-49B7-BACD-5B593E5EDF2C}" type="presOf" srcId="{EF0093BC-9B7C-4787-92CD-4B89B555A0FC}" destId="{3111D0B5-8A18-48A7-BCC2-F33A87DBCE51}" srcOrd="0" destOrd="0" presId="urn:microsoft.com/office/officeart/2005/8/layout/bProcess4"/>
    <dgm:cxn modelId="{8C11731E-C9C4-4AFF-8E40-A7BB2B27C1D9}" type="presParOf" srcId="{DA10A923-D6F2-4232-990C-487952193BCE}" destId="{9B8D41E8-17DE-4473-985E-FA91A38B3AB5}" srcOrd="2" destOrd="0" presId="urn:microsoft.com/office/officeart/2005/8/layout/bProcess4"/>
    <dgm:cxn modelId="{83FCB2E7-1B4C-4C61-A029-2FDE92F69587}" type="presParOf" srcId="{9B8D41E8-17DE-4473-985E-FA91A38B3AB5}" destId="{3A634601-7020-4DBC-AC4E-039F5A0A064D}" srcOrd="0" destOrd="0" presId="urn:microsoft.com/office/officeart/2005/8/layout/bProcess4"/>
    <dgm:cxn modelId="{40384441-CD58-4B3D-918E-50AD1D49CAD3}" type="presParOf" srcId="{9B8D41E8-17DE-4473-985E-FA91A38B3AB5}" destId="{21D46331-355F-4807-B749-CC38A0211848}" srcOrd="1" destOrd="0" presId="urn:microsoft.com/office/officeart/2005/8/layout/bProcess4"/>
    <dgm:cxn modelId="{742CF11C-0ABD-43EA-B7DC-01527D9ED5FE}" type="presOf" srcId="{D975BF23-458B-4D03-B2B9-CCC7BB4500ED}" destId="{21D46331-355F-4807-B749-CC38A0211848}" srcOrd="0" destOrd="0" presId="urn:microsoft.com/office/officeart/2005/8/layout/bProcess4"/>
    <dgm:cxn modelId="{E6D8A29E-7A95-4196-B09B-C89E6573AD23}" type="presParOf" srcId="{DA10A923-D6F2-4232-990C-487952193BCE}" destId="{2C3A08AD-9E18-48B9-B9DB-A3D82235455F}" srcOrd="3" destOrd="0" presId="urn:microsoft.com/office/officeart/2005/8/layout/bProcess4"/>
    <dgm:cxn modelId="{E9A62F03-5240-4F89-84BB-4AD0FE511E53}" type="presOf" srcId="{D3464FD0-E7EC-49FC-9102-9E159EFC4AEA}" destId="{2C3A08AD-9E18-48B9-B9DB-A3D82235455F}" srcOrd="0" destOrd="0" presId="urn:microsoft.com/office/officeart/2005/8/layout/bProcess4"/>
    <dgm:cxn modelId="{C8563C3B-A871-4E36-B855-3D27488E5AF0}" type="presParOf" srcId="{DA10A923-D6F2-4232-990C-487952193BCE}" destId="{7E9E2831-32C5-4A77-88ED-A3AF82F4A2EB}" srcOrd="4" destOrd="0" presId="urn:microsoft.com/office/officeart/2005/8/layout/bProcess4"/>
    <dgm:cxn modelId="{6154C9A3-7520-4FD1-84BC-E68A5175C537}" type="presParOf" srcId="{7E9E2831-32C5-4A77-88ED-A3AF82F4A2EB}" destId="{81E5926E-C163-4FBA-9142-870F0E487828}" srcOrd="0" destOrd="0" presId="urn:microsoft.com/office/officeart/2005/8/layout/bProcess4"/>
    <dgm:cxn modelId="{DA4F9733-232B-4714-9CF3-4A1287F32D83}" type="presParOf" srcId="{7E9E2831-32C5-4A77-88ED-A3AF82F4A2EB}" destId="{594C1E70-9E72-40A0-A79C-3D40B7BC8928}" srcOrd="1" destOrd="0" presId="urn:microsoft.com/office/officeart/2005/8/layout/bProcess4"/>
    <dgm:cxn modelId="{AA3C181F-5998-4AEE-845D-B1902189F01E}" type="presOf" srcId="{3F021BB8-A761-4810-8BF8-B902A23812DC}" destId="{594C1E70-9E72-40A0-A79C-3D40B7BC8928}" srcOrd="0" destOrd="0" presId="urn:microsoft.com/office/officeart/2005/8/layout/bProcess4"/>
    <dgm:cxn modelId="{88C046CA-7A0F-415D-A57E-DE99AB75A6CA}" type="presParOf" srcId="{DA10A923-D6F2-4232-990C-487952193BCE}" destId="{75FFF489-2845-4657-975C-F63A9DA341F6}" srcOrd="5" destOrd="0" presId="urn:microsoft.com/office/officeart/2005/8/layout/bProcess4"/>
    <dgm:cxn modelId="{F496160F-4772-4D3A-8512-5728C0531A13}" type="presOf" srcId="{4B0B48EB-2597-4356-85FA-5B647AE52F14}" destId="{75FFF489-2845-4657-975C-F63A9DA341F6}" srcOrd="0" destOrd="0" presId="urn:microsoft.com/office/officeart/2005/8/layout/bProcess4"/>
    <dgm:cxn modelId="{0D59B7ED-7BB9-4AE5-A6F3-6805951EB143}" type="presParOf" srcId="{DA10A923-D6F2-4232-990C-487952193BCE}" destId="{5531EB8A-1198-4B57-B265-662E4A75294A}" srcOrd="6" destOrd="0" presId="urn:microsoft.com/office/officeart/2005/8/layout/bProcess4"/>
    <dgm:cxn modelId="{32889FA9-2AD9-40C0-98ED-BF36D2E159CE}" type="presParOf" srcId="{5531EB8A-1198-4B57-B265-662E4A75294A}" destId="{17134B03-676E-4DD9-9E9B-E1689FC64A25}" srcOrd="0" destOrd="0" presId="urn:microsoft.com/office/officeart/2005/8/layout/bProcess4"/>
    <dgm:cxn modelId="{DC9C2932-9C58-40F4-84EC-7A1F2C214BE3}" type="presParOf" srcId="{5531EB8A-1198-4B57-B265-662E4A75294A}" destId="{53FBC649-6597-4485-AB54-54A83C4F2CBE}" srcOrd="1" destOrd="0" presId="urn:microsoft.com/office/officeart/2005/8/layout/bProcess4"/>
    <dgm:cxn modelId="{1C09437F-77AB-4760-81C4-902C3714330C}" type="presOf" srcId="{FC9E4B18-0602-4960-8876-5C4BB6146B95}" destId="{53FBC649-6597-4485-AB54-54A83C4F2CBE}" srcOrd="0" destOrd="0" presId="urn:microsoft.com/office/officeart/2005/8/layout/bProcess4"/>
    <dgm:cxn modelId="{A1C04DD6-4A2A-4855-BE5B-F752210E28B5}" type="presParOf" srcId="{DA10A923-D6F2-4232-990C-487952193BCE}" destId="{B881839E-D3A3-4B37-AF2A-BA1E39502377}" srcOrd="7" destOrd="0" presId="urn:microsoft.com/office/officeart/2005/8/layout/bProcess4"/>
    <dgm:cxn modelId="{902619F1-6330-4D2A-AC47-1CD3C1DBBDF9}" type="presOf" srcId="{B4655BB0-4BED-4F78-B198-2899EB575D77}" destId="{B881839E-D3A3-4B37-AF2A-BA1E39502377}" srcOrd="0" destOrd="0" presId="urn:microsoft.com/office/officeart/2005/8/layout/bProcess4"/>
    <dgm:cxn modelId="{636D11A7-C157-4747-B7AA-D73C664E0EC6}" type="presParOf" srcId="{DA10A923-D6F2-4232-990C-487952193BCE}" destId="{65138884-A818-41FE-9472-27B8419D189E}" srcOrd="8" destOrd="0" presId="urn:microsoft.com/office/officeart/2005/8/layout/bProcess4"/>
    <dgm:cxn modelId="{90F05725-1FCD-4722-A187-21BB78DAE764}" type="presParOf" srcId="{65138884-A818-41FE-9472-27B8419D189E}" destId="{CF56985B-2806-4457-A3E1-18C950BF231E}" srcOrd="0" destOrd="0" presId="urn:microsoft.com/office/officeart/2005/8/layout/bProcess4"/>
    <dgm:cxn modelId="{45141036-3A8E-46C3-A426-A1429B428FB7}" type="presParOf" srcId="{65138884-A818-41FE-9472-27B8419D189E}" destId="{515B6F52-4EBA-49FC-B2DE-5357B7E951B1}" srcOrd="1" destOrd="0" presId="urn:microsoft.com/office/officeart/2005/8/layout/bProcess4"/>
    <dgm:cxn modelId="{0EAB6B91-B1B5-4CBE-801D-62523E2DEB3E}" type="presOf" srcId="{45F6CCD1-A93A-4D25-A025-EAFE8FA9DAF1}" destId="{515B6F52-4EBA-49FC-B2DE-5357B7E951B1}" srcOrd="0" destOrd="0" presId="urn:microsoft.com/office/officeart/2005/8/layout/bProcess4"/>
    <dgm:cxn modelId="{22530B8A-E42F-4913-8C0C-DE19C586DAC1}" type="presParOf" srcId="{DA10A923-D6F2-4232-990C-487952193BCE}" destId="{EE9448AF-0621-4A04-BC2D-18460843BC44}" srcOrd="9" destOrd="0" presId="urn:microsoft.com/office/officeart/2005/8/layout/bProcess4"/>
    <dgm:cxn modelId="{9DBDDF64-FADD-48FE-9A1B-8CFCE1726D44}" type="presOf" srcId="{63799FDB-C539-4438-BEBF-DEE54D50FBC4}" destId="{EE9448AF-0621-4A04-BC2D-18460843BC44}" srcOrd="0" destOrd="0" presId="urn:microsoft.com/office/officeart/2005/8/layout/bProcess4"/>
    <dgm:cxn modelId="{88691DD6-B2E0-4C3D-BF9C-5D98691C1C07}" type="presParOf" srcId="{DA10A923-D6F2-4232-990C-487952193BCE}" destId="{03F4FE86-F687-447F-9BC5-26906EB322F6}" srcOrd="10" destOrd="0" presId="urn:microsoft.com/office/officeart/2005/8/layout/bProcess4"/>
    <dgm:cxn modelId="{E0892265-E2EB-4ADF-9446-6D6E7560E05F}" type="presParOf" srcId="{03F4FE86-F687-447F-9BC5-26906EB322F6}" destId="{258CBFEE-BC31-47FE-8314-D5B56FE60585}" srcOrd="0" destOrd="0" presId="urn:microsoft.com/office/officeart/2005/8/layout/bProcess4"/>
    <dgm:cxn modelId="{417F38B7-9018-4DCD-8565-DC368F4AF9C4}" type="presParOf" srcId="{03F4FE86-F687-447F-9BC5-26906EB322F6}" destId="{F9D326A7-F5F5-4703-8C93-5CD1C2FA7C0F}" srcOrd="1" destOrd="0" presId="urn:microsoft.com/office/officeart/2005/8/layout/bProcess4"/>
    <dgm:cxn modelId="{7B61FC8D-0424-49CC-A1F8-9AB5848416EC}" type="presOf" srcId="{00111611-6CB3-4ECC-AC59-03149B4DD803}" destId="{F9D326A7-F5F5-4703-8C93-5CD1C2FA7C0F}" srcOrd="0" destOrd="0" presId="urn:microsoft.com/office/officeart/2005/8/layout/bProcess4"/>
    <dgm:cxn modelId="{7E94A5A0-CCF2-49B7-A7C6-5E832C404911}" type="presParOf" srcId="{DA10A923-D6F2-4232-990C-487952193BCE}" destId="{C301E765-8EAF-486D-839E-3BCBB8C26581}" srcOrd="11" destOrd="0" presId="urn:microsoft.com/office/officeart/2005/8/layout/bProcess4"/>
    <dgm:cxn modelId="{D88CC281-4E51-4AE2-9668-96A1E3A70308}" type="presOf" srcId="{50D0C82A-4E98-44A8-BC76-8F94D399E419}" destId="{C301E765-8EAF-486D-839E-3BCBB8C26581}" srcOrd="0" destOrd="0" presId="urn:microsoft.com/office/officeart/2005/8/layout/bProcess4"/>
    <dgm:cxn modelId="{4CE284CB-51E8-4FFB-AAC1-E70678BF795B}" type="presParOf" srcId="{DA10A923-D6F2-4232-990C-487952193BCE}" destId="{9A16D8CB-B282-4FCF-9919-D390026B7B63}" srcOrd="12" destOrd="0" presId="urn:microsoft.com/office/officeart/2005/8/layout/bProcess4"/>
    <dgm:cxn modelId="{4C32506A-CC9E-43E8-B3A0-2721449F3C4E}" type="presParOf" srcId="{9A16D8CB-B282-4FCF-9919-D390026B7B63}" destId="{232DDD6A-B62D-43C8-BE72-E4C2FCBA3ECD}" srcOrd="0" destOrd="0" presId="urn:microsoft.com/office/officeart/2005/8/layout/bProcess4"/>
    <dgm:cxn modelId="{2278C9E0-DF5D-4A52-81E5-DDD466CBAFAC}" type="presParOf" srcId="{9A16D8CB-B282-4FCF-9919-D390026B7B63}" destId="{214EEADB-A3E6-4253-A79A-D0CFECD6FC26}" srcOrd="1" destOrd="0" presId="urn:microsoft.com/office/officeart/2005/8/layout/bProcess4"/>
    <dgm:cxn modelId="{F4D550DA-3C79-4B3E-8D58-EEB97EC1CDD9}" type="presOf" srcId="{BACA823C-3927-4AC0-A826-1E8A8CEE0AD4}" destId="{214EEADB-A3E6-4253-A79A-D0CFECD6FC26}" srcOrd="0" destOrd="0" presId="urn:microsoft.com/office/officeart/2005/8/layout/bProcess4"/>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59F48F2E-5BB8-4DC5-BDC0-F7CE068E0959}" type="doc">
      <dgm:prSet loTypeId="urn:microsoft.com/office/officeart/2005/8/layout/target3" loCatId="relationship" qsTypeId="urn:microsoft.com/office/officeart/2005/8/quickstyle/3d4" qsCatId="3D" csTypeId="urn:microsoft.com/office/officeart/2005/8/colors/accent0_3" csCatId="mainScheme" phldr="1"/>
      <dgm:spPr/>
      <dgm:t>
        <a:bodyPr/>
        <a:lstStyle/>
        <a:p>
          <a:endParaRPr lang="zh-CN" altLang="en-US"/>
        </a:p>
      </dgm:t>
    </dgm:pt>
    <dgm:pt modelId="{E44767E4-F09B-405B-A25D-0F8CDB9086BE}" type="parTrans" cxnId="{595DDE9A-26D9-464C-9492-CD56E3D320A9}">
      <dgm:prSet/>
      <dgm:spPr/>
      <dgm:t>
        <a:bodyPr/>
        <a:lstStyle/>
        <a:p>
          <a:endParaRPr lang="zh-CN" altLang="en-US"/>
        </a:p>
      </dgm:t>
    </dgm:pt>
    <dgm:pt modelId="{F48CE89F-BA5A-468B-B271-3013C18365E7}">
      <dgm:prSet custT="1"/>
      <dgm:spPr/>
      <dgm:t>
        <a:bodyPr/>
        <a:lstStyle/>
        <a:p>
          <a:pPr algn="l" rtl="0"/>
          <a:r>
            <a:rPr lang="zh-CN" altLang="zh-CN" sz="2000" smtClean="0">
              <a:latin typeface="Times New Roman" panose="02020603050405020304" pitchFamily="18" charset="0"/>
              <a:cs typeface="Times New Roman" panose="02020603050405020304" pitchFamily="18" charset="0"/>
            </a:rPr>
            <a:t>回顾性分析</a:t>
          </a:r>
          <a:r>
            <a:rPr lang="en-US" altLang="zh-CN" sz="2000" smtClean="0">
              <a:latin typeface="Times New Roman" panose="02020603050405020304" pitchFamily="18" charset="0"/>
              <a:cs typeface="Times New Roman" panose="02020603050405020304" pitchFamily="18" charset="0"/>
            </a:rPr>
            <a:t>2019</a:t>
          </a:r>
          <a:r>
            <a:rPr lang="zh-CN" altLang="zh-CN" sz="2000" smtClean="0">
              <a:latin typeface="Times New Roman" panose="02020603050405020304" pitchFamily="18" charset="0"/>
              <a:cs typeface="Times New Roman" panose="02020603050405020304" pitchFamily="18" charset="0"/>
            </a:rPr>
            <a:t>年</a:t>
          </a:r>
          <a:r>
            <a:rPr lang="en-US" altLang="zh-CN" sz="2000" smtClean="0">
              <a:latin typeface="Times New Roman" panose="02020603050405020304" pitchFamily="18" charset="0"/>
              <a:cs typeface="Times New Roman" panose="02020603050405020304" pitchFamily="18" charset="0"/>
            </a:rPr>
            <a:t>9</a:t>
          </a:r>
          <a:r>
            <a:rPr lang="zh-CN" altLang="zh-CN" sz="2000" smtClean="0">
              <a:latin typeface="Times New Roman" panose="02020603050405020304" pitchFamily="18" charset="0"/>
              <a:cs typeface="Times New Roman" panose="02020603050405020304" pitchFamily="18" charset="0"/>
            </a:rPr>
            <a:t>月至</a:t>
          </a:r>
          <a:r>
            <a:rPr lang="en-US" altLang="zh-CN" sz="2000" smtClean="0">
              <a:latin typeface="Times New Roman" panose="02020603050405020304" pitchFamily="18" charset="0"/>
              <a:cs typeface="Times New Roman" panose="02020603050405020304" pitchFamily="18" charset="0"/>
            </a:rPr>
            <a:t>2020</a:t>
          </a:r>
          <a:r>
            <a:rPr lang="zh-CN" altLang="zh-CN" sz="2000" smtClean="0">
              <a:latin typeface="Times New Roman" panose="02020603050405020304" pitchFamily="18" charset="0"/>
              <a:cs typeface="Times New Roman" panose="02020603050405020304" pitchFamily="18" charset="0"/>
            </a:rPr>
            <a:t>年</a:t>
          </a:r>
          <a:r>
            <a:rPr lang="en-US" altLang="zh-CN" sz="2000" smtClean="0">
              <a:latin typeface="Times New Roman" panose="02020603050405020304" pitchFamily="18" charset="0"/>
              <a:cs typeface="Times New Roman" panose="02020603050405020304" pitchFamily="18" charset="0"/>
            </a:rPr>
            <a:t>7</a:t>
          </a:r>
          <a:r>
            <a:rPr lang="zh-CN" altLang="zh-CN" sz="2000" smtClean="0">
              <a:latin typeface="Times New Roman" panose="02020603050405020304" pitchFamily="18" charset="0"/>
              <a:cs typeface="Times New Roman" panose="02020603050405020304" pitchFamily="18" charset="0"/>
            </a:rPr>
            <a:t>月</a:t>
          </a:r>
          <a:r>
            <a:rPr lang="en-US" altLang="zh-CN" sz="2000" smtClean="0">
              <a:latin typeface="Times New Roman" panose="02020603050405020304" pitchFamily="18" charset="0"/>
              <a:cs typeface="Times New Roman" panose="02020603050405020304" pitchFamily="18" charset="0"/>
            </a:rPr>
            <a:t>60</a:t>
          </a:r>
          <a:r>
            <a:rPr lang="zh-CN" altLang="zh-CN" sz="2000" smtClean="0">
              <a:latin typeface="Times New Roman" panose="02020603050405020304" pitchFamily="18" charset="0"/>
              <a:cs typeface="Times New Roman" panose="02020603050405020304" pitchFamily="18" charset="0"/>
            </a:rPr>
            <a:t>例急性化脓性（坏疽）阑尾炎患者的临床资料，其中男</a:t>
          </a:r>
          <a:r>
            <a:rPr lang="en-US" altLang="zh-CN" sz="2000" smtClean="0">
              <a:latin typeface="Times New Roman" panose="02020603050405020304" pitchFamily="18" charset="0"/>
              <a:cs typeface="Times New Roman" panose="02020603050405020304" pitchFamily="18" charset="0"/>
            </a:rPr>
            <a:t>37</a:t>
          </a:r>
          <a:r>
            <a:rPr lang="zh-CN" altLang="zh-CN" sz="2000" smtClean="0">
              <a:latin typeface="Times New Roman" panose="02020603050405020304" pitchFamily="18" charset="0"/>
              <a:cs typeface="Times New Roman" panose="02020603050405020304" pitchFamily="18" charset="0"/>
            </a:rPr>
            <a:t>例，女</a:t>
          </a:r>
          <a:r>
            <a:rPr lang="en-US" altLang="zh-CN" sz="2000" smtClean="0">
              <a:latin typeface="Times New Roman" panose="02020603050405020304" pitchFamily="18" charset="0"/>
              <a:cs typeface="Times New Roman" panose="02020603050405020304" pitchFamily="18" charset="0"/>
            </a:rPr>
            <a:t>23</a:t>
          </a:r>
          <a:r>
            <a:rPr lang="zh-CN" altLang="zh-CN" sz="2000" smtClean="0">
              <a:latin typeface="Times New Roman" panose="02020603050405020304" pitchFamily="18" charset="0"/>
              <a:cs typeface="Times New Roman" panose="02020603050405020304" pitchFamily="18" charset="0"/>
            </a:rPr>
            <a:t>例；年龄</a:t>
          </a:r>
          <a:r>
            <a:rPr lang="en-US" altLang="zh-CN" sz="2000" smtClean="0">
              <a:latin typeface="Times New Roman" panose="02020603050405020304" pitchFamily="18" charset="0"/>
              <a:cs typeface="Times New Roman" panose="02020603050405020304" pitchFamily="18" charset="0"/>
            </a:rPr>
            <a:t>37</a:t>
          </a:r>
          <a:r>
            <a:rPr lang="zh-CN" altLang="zh-CN" sz="2000" smtClean="0">
              <a:latin typeface="Times New Roman" panose="02020603050405020304" pitchFamily="18" charset="0"/>
              <a:cs typeface="Times New Roman" panose="02020603050405020304" pitchFamily="18" charset="0"/>
            </a:rPr>
            <a:t>～</a:t>
          </a:r>
          <a:r>
            <a:rPr lang="en-US" altLang="zh-CN" sz="2000" smtClean="0">
              <a:latin typeface="Times New Roman" panose="02020603050405020304" pitchFamily="18" charset="0"/>
              <a:cs typeface="Times New Roman" panose="02020603050405020304" pitchFamily="18" charset="0"/>
            </a:rPr>
            <a:t>55</a:t>
          </a:r>
          <a:r>
            <a:rPr lang="zh-CN" altLang="zh-CN" sz="2000" smtClean="0">
              <a:latin typeface="Times New Roman" panose="02020603050405020304" pitchFamily="18" charset="0"/>
              <a:cs typeface="Times New Roman" panose="02020603050405020304" pitchFamily="18" charset="0"/>
            </a:rPr>
            <a:t>岁，平均（</a:t>
          </a:r>
          <a:r>
            <a:rPr lang="en-US" altLang="zh-CN" sz="2000" smtClean="0">
              <a:latin typeface="Times New Roman" panose="02020603050405020304" pitchFamily="18" charset="0"/>
              <a:cs typeface="Times New Roman" panose="02020603050405020304" pitchFamily="18" charset="0"/>
            </a:rPr>
            <a:t>43.92±5.07</a:t>
          </a:r>
          <a:r>
            <a:rPr lang="zh-CN" altLang="zh-CN" sz="2000" smtClean="0">
              <a:latin typeface="Times New Roman" panose="02020603050405020304" pitchFamily="18" charset="0"/>
              <a:cs typeface="Times New Roman" panose="02020603050405020304" pitchFamily="18" charset="0"/>
            </a:rPr>
            <a:t>）岁；手术病理检查结果：急性化脓性阑尾炎</a:t>
          </a:r>
          <a:r>
            <a:rPr lang="en-US" altLang="zh-CN" sz="2000" smtClean="0">
              <a:latin typeface="Times New Roman" panose="02020603050405020304" pitchFamily="18" charset="0"/>
              <a:cs typeface="Times New Roman" panose="02020603050405020304" pitchFamily="18" charset="0"/>
            </a:rPr>
            <a:t>41</a:t>
          </a:r>
          <a:r>
            <a:rPr lang="zh-CN" altLang="zh-CN" sz="2000" smtClean="0">
              <a:latin typeface="Times New Roman" panose="02020603050405020304" pitchFamily="18" charset="0"/>
              <a:cs typeface="Times New Roman" panose="02020603050405020304" pitchFamily="18" charset="0"/>
            </a:rPr>
            <a:t>例，急性坏疽性阑尾炎</a:t>
          </a:r>
          <a:r>
            <a:rPr lang="en-US" altLang="zh-CN" sz="2000" smtClean="0">
              <a:latin typeface="Times New Roman" panose="02020603050405020304" pitchFamily="18" charset="0"/>
              <a:cs typeface="Times New Roman" panose="02020603050405020304" pitchFamily="18" charset="0"/>
            </a:rPr>
            <a:t>19</a:t>
          </a:r>
          <a:r>
            <a:rPr lang="zh-CN" altLang="zh-CN" sz="2000" smtClean="0">
              <a:latin typeface="Times New Roman" panose="02020603050405020304" pitchFamily="18" charset="0"/>
              <a:cs typeface="Times New Roman" panose="02020603050405020304" pitchFamily="18" charset="0"/>
            </a:rPr>
            <a:t>例。</a:t>
          </a:r>
          <a:endParaRPr lang="zh-CN" sz="2000">
            <a:latin typeface="Times New Roman" panose="02020603050405020304" pitchFamily="18" charset="0"/>
            <a:cs typeface="Times New Roman" panose="02020603050405020304" pitchFamily="18" charset="0"/>
          </a:endParaRPr>
        </a:p>
      </dgm:t>
    </dgm:pt>
    <dgm:pt modelId="{68C8B5AA-C16D-462C-808A-E498A6B7CDAD}" type="sibTrans" cxnId="{595DDE9A-26D9-464C-9492-CD56E3D320A9}">
      <dgm:prSet/>
      <dgm:spPr/>
      <dgm:t>
        <a:bodyPr/>
        <a:lstStyle/>
        <a:p>
          <a:endParaRPr lang="zh-CN" altLang="en-US"/>
        </a:p>
      </dgm:t>
    </dgm:pt>
    <dgm:pt modelId="{FFFA3CE9-8905-428F-AE59-1964F09E98A6}" type="pres">
      <dgm:prSet presAssocID="{59F48F2E-5BB8-4DC5-BDC0-F7CE068E0959}" presName="Name0">
        <dgm:presLayoutVars>
          <dgm:chMax val="7"/>
          <dgm:dir/>
          <dgm:animLvl val="lvl"/>
          <dgm:resizeHandles val="exact"/>
        </dgm:presLayoutVars>
      </dgm:prSet>
      <dgm:spPr/>
      <dgm:t>
        <a:bodyPr/>
        <a:lstStyle/>
        <a:p>
          <a:endParaRPr lang="zh-CN" altLang="en-US"/>
        </a:p>
      </dgm:t>
    </dgm:pt>
    <dgm:pt modelId="{CB697766-5EB3-4BC9-9347-6273DE3E4F39}" type="pres">
      <dgm:prSet presAssocID="{F48CE89F-BA5A-468B-B271-3013C18365E7}" presName="circle1" presStyleLbl="node1" presStyleCnt="1" custLinFactNeighborX="-1799" custLinFactNeighborY="1038"/>
      <dgm:spPr>
        <a:sp3d prstMaterial="translucentPowder">
          <a:bevelT w="127000" h="25400" prst="softRound"/>
        </a:sp3d>
      </dgm:spPr>
      <dgm:t>
        <a:bodyPr/>
        <a:lstStyle/>
        <a:p>
          <a:endParaRPr lang="zh-CN" altLang="en-US"/>
        </a:p>
      </dgm:t>
    </dgm:pt>
    <dgm:pt modelId="{DE892AFB-057F-40C3-B30B-B04C3776D6C2}" type="pres">
      <dgm:prSet presAssocID="{F48CE89F-BA5A-468B-B271-3013C18365E7}" presName="space"/>
      <dgm:spPr/>
      <dgm:t>
        <a:bodyPr/>
        <a:lstStyle/>
        <a:p>
          <a:endParaRPr lang="zh-CN" altLang="en-US"/>
        </a:p>
      </dgm:t>
    </dgm:pt>
    <dgm:pt modelId="{EBB7F8F7-7379-4B8E-B27F-8034A59759BF}" type="pres">
      <dgm:prSet presAssocID="{F48CE89F-BA5A-468B-B271-3013C18365E7}" presName="rect1" presStyleLbl="alignAcc1" presStyleCnt="1"/>
      <dgm:spPr/>
      <dgm:t>
        <a:bodyPr/>
        <a:lstStyle/>
        <a:p>
          <a:endParaRPr lang="zh-CN" altLang="en-US"/>
        </a:p>
      </dgm:t>
    </dgm:pt>
    <dgm:pt modelId="{C08CEB60-ED6C-49C2-A1CD-7AF7D01D8684}" type="pres">
      <dgm:prSet presAssocID="{F48CE89F-BA5A-468B-B271-3013C18365E7}" presName="rect1ParTxNoCh" presStyleLbl="alignAcc1" presStyleCnt="1">
        <dgm:presLayoutVars>
          <dgm:chMax val="1"/>
          <dgm:bulletEnabled val="1"/>
        </dgm:presLayoutVars>
      </dgm:prSet>
      <dgm:spPr/>
      <dgm:t>
        <a:bodyPr/>
        <a:lstStyle/>
        <a:p>
          <a:endParaRPr lang="zh-CN" altLang="en-US"/>
        </a:p>
      </dgm:t>
    </dgm:pt>
  </dgm:ptLst>
  <dgm:cxnLst>
    <dgm:cxn modelId="{595DDE9A-26D9-464C-9492-CD56E3D320A9}" srcId="{59F48F2E-5BB8-4DC5-BDC0-F7CE068E0959}" destId="{F48CE89F-BA5A-468B-B271-3013C18365E7}" srcOrd="0" destOrd="0" parTransId="{E44767E4-F09B-405B-A25D-0F8CDB9086BE}" sibTransId="{68C8B5AA-C16D-462C-808A-E498A6B7CDAD}"/>
    <dgm:cxn modelId="{F3AE0EF1-405A-4C2E-A36D-A30AB122EC8D}" type="presOf" srcId="{59F48F2E-5BB8-4DC5-BDC0-F7CE068E0959}" destId="{FFFA3CE9-8905-428F-AE59-1964F09E98A6}" srcOrd="0" destOrd="0" presId="urn:microsoft.com/office/officeart/2005/8/layout/target3"/>
    <dgm:cxn modelId="{7BD12732-6CA5-4F9D-B6E6-022B727CCBFB}" type="presParOf" srcId="{FFFA3CE9-8905-428F-AE59-1964F09E98A6}" destId="{CB697766-5EB3-4BC9-9347-6273DE3E4F39}" srcOrd="0" destOrd="0" presId="urn:microsoft.com/office/officeart/2005/8/layout/target3"/>
    <dgm:cxn modelId="{4EE2BD7D-A459-49F9-B53D-48F3ED6C0BC7}" type="presParOf" srcId="{FFFA3CE9-8905-428F-AE59-1964F09E98A6}" destId="{DE892AFB-057F-40C3-B30B-B04C3776D6C2}" srcOrd="1" destOrd="0" presId="urn:microsoft.com/office/officeart/2005/8/layout/target3"/>
    <dgm:cxn modelId="{5A948298-CFFC-4A16-B6EC-5F6977B9F4D1}" type="presParOf" srcId="{FFFA3CE9-8905-428F-AE59-1964F09E98A6}" destId="{EBB7F8F7-7379-4B8E-B27F-8034A59759BF}" srcOrd="2" destOrd="0" presId="urn:microsoft.com/office/officeart/2005/8/layout/target3"/>
    <dgm:cxn modelId="{803AB96B-600D-4258-B2F2-6B33D17E5471}" type="presOf" srcId="{F48CE89F-BA5A-468B-B271-3013C18365E7}" destId="{EBB7F8F7-7379-4B8E-B27F-8034A59759BF}" srcOrd="0" destOrd="0" presId="urn:microsoft.com/office/officeart/2005/8/layout/target3"/>
    <dgm:cxn modelId="{5E9F0B5A-C666-4AB7-B078-69B499BC97D8}" type="presParOf" srcId="{FFFA3CE9-8905-428F-AE59-1964F09E98A6}" destId="{C08CEB60-ED6C-49C2-A1CD-7AF7D01D8684}" srcOrd="3" destOrd="0" presId="urn:microsoft.com/office/officeart/2005/8/layout/target3"/>
    <dgm:cxn modelId="{10536A2E-9391-4B59-96FA-2E16E343177C}" type="presOf" srcId="{F48CE89F-BA5A-468B-B271-3013C18365E7}" destId="{C08CEB60-ED6C-49C2-A1CD-7AF7D01D8684}" srcOrd="1" destOrd="0" presId="urn:microsoft.com/office/officeart/2005/8/layout/target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59F48F2E-5BB8-4DC5-BDC0-F7CE068E0959}" type="doc">
      <dgm:prSet loTypeId="urn:microsoft.com/office/officeart/2005/8/layout/target3" loCatId="relationship" qsTypeId="urn:microsoft.com/office/officeart/2005/8/quickstyle/simple5" qsCatId="simple" csTypeId="urn:microsoft.com/office/officeart/2005/8/colors/accent0_3" csCatId="mainScheme" phldr="1"/>
      <dgm:spPr/>
      <dgm:t>
        <a:bodyPr/>
        <a:lstStyle/>
        <a:p>
          <a:endParaRPr lang="zh-CN" altLang="en-US"/>
        </a:p>
      </dgm:t>
    </dgm:pt>
    <dgm:pt modelId="{E44767E4-F09B-405B-A25D-0F8CDB9086BE}" type="parTrans" cxnId="{4750DCA7-E642-4E6C-8912-6EEDB0E09D5D}">
      <dgm:prSet/>
      <dgm:spPr/>
      <dgm:t>
        <a:bodyPr/>
        <a:lstStyle/>
        <a:p>
          <a:endParaRPr lang="zh-CN" altLang="en-US"/>
        </a:p>
      </dgm:t>
    </dgm:pt>
    <dgm:pt modelId="{F48CE89F-BA5A-468B-B271-3013C18365E7}">
      <dgm:prSet custT="1"/>
      <dgm:spPr/>
      <dgm:t>
        <a:bodyPr/>
        <a:lstStyle/>
        <a:p>
          <a:pPr rtl="0"/>
          <a:r>
            <a:rPr lang="zh-CN" altLang="zh-CN" sz="2000" smtClean="0">
              <a:latin typeface="Times New Roman" panose="02020603050405020304" pitchFamily="18" charset="0"/>
              <a:cs typeface="Times New Roman" panose="02020603050405020304" pitchFamily="18" charset="0"/>
            </a:rPr>
            <a:t>纳入标准  ①符合相关指南中关于急性化脓性阑尾炎或急性坏疽性阑尾炎的诊断标准，并经病理类型证实；②均行</a:t>
          </a:r>
          <a:r>
            <a:rPr lang="en-US" altLang="zh-CN" sz="2000" smtClean="0">
              <a:latin typeface="Times New Roman" panose="02020603050405020304" pitchFamily="18" charset="0"/>
              <a:cs typeface="Times New Roman" panose="02020603050405020304" pitchFamily="18" charset="0"/>
            </a:rPr>
            <a:t>GE64</a:t>
          </a:r>
          <a:r>
            <a:rPr lang="zh-CN" altLang="zh-CN" sz="2000" smtClean="0">
              <a:latin typeface="Times New Roman" panose="02020603050405020304" pitchFamily="18" charset="0"/>
              <a:cs typeface="Times New Roman" panose="02020603050405020304" pitchFamily="18" charset="0"/>
            </a:rPr>
            <a:t>排螺旋</a:t>
          </a:r>
          <a:r>
            <a:rPr lang="en-US" altLang="zh-CN" sz="2000" smtClean="0">
              <a:latin typeface="Times New Roman" panose="02020603050405020304" pitchFamily="18" charset="0"/>
              <a:cs typeface="Times New Roman" panose="02020603050405020304" pitchFamily="18" charset="0"/>
            </a:rPr>
            <a:t>CT</a:t>
          </a:r>
          <a:r>
            <a:rPr lang="zh-CN" altLang="zh-CN" sz="2000" smtClean="0">
              <a:latin typeface="Times New Roman" panose="02020603050405020304" pitchFamily="18" charset="0"/>
              <a:cs typeface="Times New Roman" panose="02020603050405020304" pitchFamily="18" charset="0"/>
            </a:rPr>
            <a:t>检查；③临床资料完全者。</a:t>
          </a:r>
        </a:p>
        <a:p>
          <a:r>
            <a:rPr lang="zh-CN" altLang="zh-CN" sz="2000" smtClean="0">
              <a:latin typeface="Times New Roman" panose="02020603050405020304" pitchFamily="18" charset="0"/>
              <a:cs typeface="Times New Roman" panose="02020603050405020304" pitchFamily="18" charset="0"/>
            </a:rPr>
            <a:t>排除标准  ①非急性化脓性（坏疽）性阑尾炎的患者；②临床资料不完整者。</a:t>
          </a:r>
        </a:p>
        <a:p>
          <a:pPr algn="l" rtl="0"/>
          <a:endParaRPr lang="zh-CN" altLang="zh-CN" sz="2400" smtClean="0">
            <a:latin typeface="Times New Roman" panose="02020603050405020304" pitchFamily="18" charset="0"/>
            <a:cs typeface="Times New Roman" panose="02020603050405020304" pitchFamily="18" charset="0"/>
          </a:endParaRPr>
        </a:p>
      </dgm:t>
    </dgm:pt>
    <dgm:pt modelId="{68C8B5AA-C16D-462C-808A-E498A6B7CDAD}" type="sibTrans" cxnId="{4750DCA7-E642-4E6C-8912-6EEDB0E09D5D}">
      <dgm:prSet/>
      <dgm:spPr/>
      <dgm:t>
        <a:bodyPr/>
        <a:lstStyle/>
        <a:p>
          <a:endParaRPr lang="zh-CN" altLang="en-US"/>
        </a:p>
      </dgm:t>
    </dgm:pt>
    <dgm:pt modelId="{FFFA3CE9-8905-428F-AE59-1964F09E98A6}" type="pres">
      <dgm:prSet presAssocID="{59F48F2E-5BB8-4DC5-BDC0-F7CE068E0959}" presName="Name0">
        <dgm:presLayoutVars>
          <dgm:chMax val="7"/>
          <dgm:dir/>
          <dgm:animLvl val="lvl"/>
          <dgm:resizeHandles val="exact"/>
        </dgm:presLayoutVars>
      </dgm:prSet>
      <dgm:spPr/>
      <dgm:t>
        <a:bodyPr/>
        <a:lstStyle/>
        <a:p>
          <a:endParaRPr lang="zh-CN" altLang="en-US"/>
        </a:p>
      </dgm:t>
    </dgm:pt>
    <dgm:pt modelId="{CB697766-5EB3-4BC9-9347-6273DE3E4F39}" type="pres">
      <dgm:prSet presAssocID="{F48CE89F-BA5A-468B-B271-3013C18365E7}" presName="circle1" presStyleLbl="node1" presStyleCnt="1"/>
      <dgm:spPr/>
      <dgm:t>
        <a:bodyPr/>
        <a:lstStyle/>
        <a:p>
          <a:endParaRPr lang="zh-CN" altLang="en-US"/>
        </a:p>
      </dgm:t>
    </dgm:pt>
    <dgm:pt modelId="{DE892AFB-057F-40C3-B30B-B04C3776D6C2}" type="pres">
      <dgm:prSet presAssocID="{F48CE89F-BA5A-468B-B271-3013C18365E7}" presName="space"/>
      <dgm:spPr/>
      <dgm:t>
        <a:bodyPr/>
        <a:lstStyle/>
        <a:p>
          <a:endParaRPr lang="zh-CN" altLang="en-US"/>
        </a:p>
      </dgm:t>
    </dgm:pt>
    <dgm:pt modelId="{EBB7F8F7-7379-4B8E-B27F-8034A59759BF}" type="pres">
      <dgm:prSet presAssocID="{F48CE89F-BA5A-468B-B271-3013C18365E7}" presName="rect1" presStyleLbl="alignAcc1" presStyleCnt="1" custLinFactNeighborX="336" custLinFactNeighborY="-881"/>
      <dgm:spPr/>
      <dgm:t>
        <a:bodyPr/>
        <a:lstStyle/>
        <a:p>
          <a:endParaRPr lang="zh-CN" altLang="en-US"/>
        </a:p>
      </dgm:t>
    </dgm:pt>
    <dgm:pt modelId="{C08CEB60-ED6C-49C2-A1CD-7AF7D01D8684}" type="pres">
      <dgm:prSet presAssocID="{F48CE89F-BA5A-468B-B271-3013C18365E7}" presName="rect1ParTxNoCh" presStyleLbl="alignAcc1" presStyleCnt="1">
        <dgm:presLayoutVars>
          <dgm:chMax val="1"/>
          <dgm:bulletEnabled val="1"/>
        </dgm:presLayoutVars>
      </dgm:prSet>
      <dgm:spPr/>
      <dgm:t>
        <a:bodyPr/>
        <a:lstStyle/>
        <a:p>
          <a:endParaRPr lang="zh-CN" altLang="en-US"/>
        </a:p>
      </dgm:t>
    </dgm:pt>
  </dgm:ptLst>
  <dgm:cxnLst>
    <dgm:cxn modelId="{4750DCA7-E642-4E6C-8912-6EEDB0E09D5D}" srcId="{59F48F2E-5BB8-4DC5-BDC0-F7CE068E0959}" destId="{F48CE89F-BA5A-468B-B271-3013C18365E7}" srcOrd="0" destOrd="0" parTransId="{E44767E4-F09B-405B-A25D-0F8CDB9086BE}" sibTransId="{68C8B5AA-C16D-462C-808A-E498A6B7CDAD}"/>
    <dgm:cxn modelId="{F520934C-0C7B-42D8-9905-DF17F9FBAB00}" type="presOf" srcId="{59F48F2E-5BB8-4DC5-BDC0-F7CE068E0959}" destId="{FFFA3CE9-8905-428F-AE59-1964F09E98A6}" srcOrd="0" destOrd="0" presId="urn:microsoft.com/office/officeart/2005/8/layout/target3"/>
    <dgm:cxn modelId="{17076D0B-E03F-436D-943B-486E45B5347E}" type="presParOf" srcId="{FFFA3CE9-8905-428F-AE59-1964F09E98A6}" destId="{CB697766-5EB3-4BC9-9347-6273DE3E4F39}" srcOrd="0" destOrd="0" presId="urn:microsoft.com/office/officeart/2005/8/layout/target3"/>
    <dgm:cxn modelId="{CD928088-25D5-4048-B762-56CD83767FF5}" type="presParOf" srcId="{FFFA3CE9-8905-428F-AE59-1964F09E98A6}" destId="{DE892AFB-057F-40C3-B30B-B04C3776D6C2}" srcOrd="1" destOrd="0" presId="urn:microsoft.com/office/officeart/2005/8/layout/target3"/>
    <dgm:cxn modelId="{26095A45-632A-4A3F-95F2-61BE6A946899}" type="presParOf" srcId="{FFFA3CE9-8905-428F-AE59-1964F09E98A6}" destId="{EBB7F8F7-7379-4B8E-B27F-8034A59759BF}" srcOrd="2" destOrd="0" presId="urn:microsoft.com/office/officeart/2005/8/layout/target3"/>
    <dgm:cxn modelId="{6EC8AE1A-A651-4E34-BBD0-B386E6491E3E}" type="presOf" srcId="{F48CE89F-BA5A-468B-B271-3013C18365E7}" destId="{EBB7F8F7-7379-4B8E-B27F-8034A59759BF}" srcOrd="0" destOrd="0" presId="urn:microsoft.com/office/officeart/2005/8/layout/target3"/>
    <dgm:cxn modelId="{D601B437-F50B-478C-9598-4BD99708D059}" type="presParOf" srcId="{FFFA3CE9-8905-428F-AE59-1964F09E98A6}" destId="{C08CEB60-ED6C-49C2-A1CD-7AF7D01D8684}" srcOrd="3" destOrd="0" presId="urn:microsoft.com/office/officeart/2005/8/layout/target3"/>
    <dgm:cxn modelId="{216D3CFA-4B22-496E-83CE-A8635C6C4743}" type="presOf" srcId="{F48CE89F-BA5A-468B-B271-3013C18365E7}" destId="{C08CEB60-ED6C-49C2-A1CD-7AF7D01D8684}" srcOrd="1" destOrd="0" presId="urn:microsoft.com/office/officeart/2005/8/layout/target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4.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59F48F2E-5BB8-4DC5-BDC0-F7CE068E0959}" type="doc">
      <dgm:prSet loTypeId="urn:microsoft.com/office/officeart/2005/8/layout/target3" loCatId="relationship" qsTypeId="urn:microsoft.com/office/officeart/2005/8/quickstyle/simple1" qsCatId="simple" csTypeId="urn:microsoft.com/office/officeart/2005/8/colors/accent0_3" csCatId="mainScheme" phldr="1"/>
      <dgm:spPr/>
      <dgm:t>
        <a:bodyPr/>
        <a:lstStyle/>
        <a:p>
          <a:endParaRPr lang="zh-CN" altLang="en-US"/>
        </a:p>
      </dgm:t>
    </dgm:pt>
    <dgm:pt modelId="{E44767E4-F09B-405B-A25D-0F8CDB9086BE}" type="parTrans" cxnId="{5746655F-E797-41FC-8186-954679BF705E}">
      <dgm:prSet/>
      <dgm:spPr/>
      <dgm:t>
        <a:bodyPr/>
        <a:lstStyle/>
        <a:p>
          <a:endParaRPr lang="zh-CN" altLang="en-US"/>
        </a:p>
      </dgm:t>
    </dgm:pt>
    <dgm:pt modelId="{F48CE89F-BA5A-468B-B271-3013C18365E7}">
      <dgm:prSet custT="1"/>
      <dgm:spPr/>
      <dgm:t>
        <a:bodyPr/>
        <a:lstStyle/>
        <a:p>
          <a:pPr algn="l" rtl="0"/>
          <a:endParaRPr lang="zh-CN" sz="2000">
            <a:latin typeface="Times New Roman" panose="02020603050405020304" pitchFamily="18" charset="0"/>
            <a:cs typeface="Times New Roman" panose="02020603050405020304" pitchFamily="18" charset="0"/>
          </a:endParaRPr>
        </a:p>
      </dgm:t>
    </dgm:pt>
    <dgm:pt modelId="{68C8B5AA-C16D-462C-808A-E498A6B7CDAD}" type="sibTrans" cxnId="{5746655F-E797-41FC-8186-954679BF705E}">
      <dgm:prSet/>
      <dgm:spPr/>
      <dgm:t>
        <a:bodyPr/>
        <a:lstStyle/>
        <a:p>
          <a:endParaRPr lang="zh-CN" altLang="en-US"/>
        </a:p>
      </dgm:t>
    </dgm:pt>
    <dgm:pt modelId="{FFFA3CE9-8905-428F-AE59-1964F09E98A6}" type="pres">
      <dgm:prSet presAssocID="{59F48F2E-5BB8-4DC5-BDC0-F7CE068E0959}" presName="Name0">
        <dgm:presLayoutVars>
          <dgm:chMax val="7"/>
          <dgm:dir/>
          <dgm:animLvl val="lvl"/>
          <dgm:resizeHandles val="exact"/>
        </dgm:presLayoutVars>
      </dgm:prSet>
      <dgm:spPr/>
      <dgm:t>
        <a:bodyPr/>
        <a:lstStyle/>
        <a:p>
          <a:endParaRPr lang="zh-CN" altLang="en-US"/>
        </a:p>
      </dgm:t>
    </dgm:pt>
    <dgm:pt modelId="{CB697766-5EB3-4BC9-9347-6273DE3E4F39}" type="pres">
      <dgm:prSet presAssocID="{F48CE89F-BA5A-468B-B271-3013C18365E7}" presName="circle1" presStyleLbl="node1" presStyleCnt="1"/>
      <dgm:spPr/>
      <dgm:t>
        <a:bodyPr/>
        <a:lstStyle/>
        <a:p>
          <a:endParaRPr lang="zh-CN" altLang="en-US"/>
        </a:p>
      </dgm:t>
    </dgm:pt>
    <dgm:pt modelId="{DE892AFB-057F-40C3-B30B-B04C3776D6C2}" type="pres">
      <dgm:prSet presAssocID="{F48CE89F-BA5A-468B-B271-3013C18365E7}" presName="space"/>
      <dgm:spPr/>
      <dgm:t>
        <a:bodyPr/>
        <a:lstStyle/>
        <a:p>
          <a:endParaRPr lang="zh-CN" altLang="en-US"/>
        </a:p>
      </dgm:t>
    </dgm:pt>
    <dgm:pt modelId="{EBB7F8F7-7379-4B8E-B27F-8034A59759BF}" type="pres">
      <dgm:prSet presAssocID="{F48CE89F-BA5A-468B-B271-3013C18365E7}" presName="rect1" presStyleLbl="alignAcc1" presStyleCnt="1"/>
      <dgm:spPr/>
      <dgm:t>
        <a:bodyPr/>
        <a:lstStyle/>
        <a:p>
          <a:endParaRPr lang="zh-CN" altLang="en-US"/>
        </a:p>
      </dgm:t>
    </dgm:pt>
    <dgm:pt modelId="{C08CEB60-ED6C-49C2-A1CD-7AF7D01D8684}" type="pres">
      <dgm:prSet presAssocID="{F48CE89F-BA5A-468B-B271-3013C18365E7}" presName="rect1ParTxNoCh" presStyleLbl="alignAcc1" presStyleCnt="1">
        <dgm:presLayoutVars>
          <dgm:chMax val="1"/>
          <dgm:bulletEnabled val="1"/>
        </dgm:presLayoutVars>
      </dgm:prSet>
      <dgm:spPr/>
      <dgm:t>
        <a:bodyPr/>
        <a:lstStyle/>
        <a:p>
          <a:endParaRPr lang="zh-CN" altLang="en-US"/>
        </a:p>
      </dgm:t>
    </dgm:pt>
  </dgm:ptLst>
  <dgm:cxnLst>
    <dgm:cxn modelId="{5746655F-E797-41FC-8186-954679BF705E}" srcId="{59F48F2E-5BB8-4DC5-BDC0-F7CE068E0959}" destId="{F48CE89F-BA5A-468B-B271-3013C18365E7}" srcOrd="0" destOrd="0" parTransId="{E44767E4-F09B-405B-A25D-0F8CDB9086BE}" sibTransId="{68C8B5AA-C16D-462C-808A-E498A6B7CDAD}"/>
    <dgm:cxn modelId="{5A5EF0E3-A044-4514-977D-C148CE04CC55}" type="presOf" srcId="{59F48F2E-5BB8-4DC5-BDC0-F7CE068E0959}" destId="{FFFA3CE9-8905-428F-AE59-1964F09E98A6}" srcOrd="0" destOrd="0" presId="urn:microsoft.com/office/officeart/2005/8/layout/target3"/>
    <dgm:cxn modelId="{7DDF74D5-9DE9-4078-A876-0C540376E9B5}" type="presParOf" srcId="{FFFA3CE9-8905-428F-AE59-1964F09E98A6}" destId="{CB697766-5EB3-4BC9-9347-6273DE3E4F39}" srcOrd="0" destOrd="0" presId="urn:microsoft.com/office/officeart/2005/8/layout/target3"/>
    <dgm:cxn modelId="{D462CD4F-AC9B-497E-9560-5971EA799E8A}" type="presParOf" srcId="{FFFA3CE9-8905-428F-AE59-1964F09E98A6}" destId="{DE892AFB-057F-40C3-B30B-B04C3776D6C2}" srcOrd="1" destOrd="0" presId="urn:microsoft.com/office/officeart/2005/8/layout/target3"/>
    <dgm:cxn modelId="{D1E9F6F0-98ED-4F52-B34C-29C5BB7CAFB8}" type="presParOf" srcId="{FFFA3CE9-8905-428F-AE59-1964F09E98A6}" destId="{EBB7F8F7-7379-4B8E-B27F-8034A59759BF}" srcOrd="2" destOrd="0" presId="urn:microsoft.com/office/officeart/2005/8/layout/target3"/>
    <dgm:cxn modelId="{4D7409CA-F6E4-4395-9EFE-79B7B3637155}" type="presOf" srcId="{F48CE89F-BA5A-468B-B271-3013C18365E7}" destId="{EBB7F8F7-7379-4B8E-B27F-8034A59759BF}" srcOrd="0" destOrd="0" presId="urn:microsoft.com/office/officeart/2005/8/layout/target3"/>
    <dgm:cxn modelId="{F0D73D27-15B0-4B61-B3BE-57B557BBF007}" type="presParOf" srcId="{FFFA3CE9-8905-428F-AE59-1964F09E98A6}" destId="{C08CEB60-ED6C-49C2-A1CD-7AF7D01D8684}" srcOrd="3" destOrd="0" presId="urn:microsoft.com/office/officeart/2005/8/layout/target3"/>
    <dgm:cxn modelId="{146F1B7B-98F7-4263-A445-BD8CAA216638}" type="presOf" srcId="{F48CE89F-BA5A-468B-B271-3013C18365E7}" destId="{C08CEB60-ED6C-49C2-A1CD-7AF7D01D8684}" srcOrd="1" destOrd="0" presId="urn:microsoft.com/office/officeart/2005/8/layout/target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5.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59F48F2E-5BB8-4DC5-BDC0-F7CE068E0959}" type="doc">
      <dgm:prSet loTypeId="urn:microsoft.com/office/officeart/2005/8/layout/target3" loCatId="relationship" qsTypeId="urn:microsoft.com/office/officeart/2005/8/quickstyle/simple1" qsCatId="simple" csTypeId="urn:microsoft.com/office/officeart/2005/8/colors/accent0_3" csCatId="mainScheme" phldr="1"/>
      <dgm:spPr/>
      <dgm:t>
        <a:bodyPr/>
        <a:lstStyle/>
        <a:p>
          <a:endParaRPr lang="zh-CN" altLang="en-US"/>
        </a:p>
      </dgm:t>
    </dgm:pt>
    <dgm:pt modelId="{E44767E4-F09B-405B-A25D-0F8CDB9086BE}" type="parTrans" cxnId="{EA73E91E-996D-4CC4-AC6E-7007686402B9}">
      <dgm:prSet/>
      <dgm:spPr/>
      <dgm:t>
        <a:bodyPr/>
        <a:lstStyle/>
        <a:p>
          <a:endParaRPr lang="zh-CN" altLang="en-US"/>
        </a:p>
      </dgm:t>
    </dgm:pt>
    <dgm:pt modelId="{F48CE89F-BA5A-468B-B271-3013C18365E7}">
      <dgm:prSet custT="1"/>
      <dgm:spPr/>
      <dgm:t>
        <a:bodyPr/>
        <a:lstStyle/>
        <a:p>
          <a:pPr algn="l" rtl="0"/>
          <a:endParaRPr lang="zh-CN" altLang="zh-CN" sz="2200" smtClean="0">
            <a:latin typeface="Times New Roman" panose="02020603050405020304" pitchFamily="18" charset="0"/>
            <a:cs typeface="Times New Roman" panose="02020603050405020304" pitchFamily="18" charset="0"/>
          </a:endParaRPr>
        </a:p>
      </dgm:t>
    </dgm:pt>
    <dgm:pt modelId="{68C8B5AA-C16D-462C-808A-E498A6B7CDAD}" type="sibTrans" cxnId="{EA73E91E-996D-4CC4-AC6E-7007686402B9}">
      <dgm:prSet/>
      <dgm:spPr/>
      <dgm:t>
        <a:bodyPr/>
        <a:lstStyle/>
        <a:p>
          <a:endParaRPr lang="zh-CN" altLang="en-US"/>
        </a:p>
      </dgm:t>
    </dgm:pt>
    <dgm:pt modelId="{FFFA3CE9-8905-428F-AE59-1964F09E98A6}" type="pres">
      <dgm:prSet presAssocID="{59F48F2E-5BB8-4DC5-BDC0-F7CE068E0959}" presName="Name0">
        <dgm:presLayoutVars>
          <dgm:chMax val="7"/>
          <dgm:dir/>
          <dgm:animLvl val="lvl"/>
          <dgm:resizeHandles val="exact"/>
        </dgm:presLayoutVars>
      </dgm:prSet>
      <dgm:spPr/>
      <dgm:t>
        <a:bodyPr/>
        <a:lstStyle/>
        <a:p>
          <a:endParaRPr lang="zh-CN" altLang="en-US"/>
        </a:p>
      </dgm:t>
    </dgm:pt>
    <dgm:pt modelId="{CB697766-5EB3-4BC9-9347-6273DE3E4F39}" type="pres">
      <dgm:prSet presAssocID="{F48CE89F-BA5A-468B-B271-3013C18365E7}" presName="circle1" presStyleLbl="node1" presStyleCnt="1"/>
      <dgm:spPr/>
      <dgm:t>
        <a:bodyPr/>
        <a:lstStyle/>
        <a:p>
          <a:endParaRPr lang="zh-CN" altLang="en-US"/>
        </a:p>
      </dgm:t>
    </dgm:pt>
    <dgm:pt modelId="{DE892AFB-057F-40C3-B30B-B04C3776D6C2}" type="pres">
      <dgm:prSet presAssocID="{F48CE89F-BA5A-468B-B271-3013C18365E7}" presName="space"/>
      <dgm:spPr/>
      <dgm:t>
        <a:bodyPr/>
        <a:lstStyle/>
        <a:p>
          <a:endParaRPr lang="zh-CN" altLang="en-US"/>
        </a:p>
      </dgm:t>
    </dgm:pt>
    <dgm:pt modelId="{EBB7F8F7-7379-4B8E-B27F-8034A59759BF}" type="pres">
      <dgm:prSet presAssocID="{F48CE89F-BA5A-468B-B271-3013C18365E7}" presName="rect1" presStyleLbl="alignAcc1" presStyleCnt="1"/>
      <dgm:spPr/>
      <dgm:t>
        <a:bodyPr/>
        <a:lstStyle/>
        <a:p>
          <a:endParaRPr lang="zh-CN" altLang="en-US"/>
        </a:p>
      </dgm:t>
    </dgm:pt>
    <dgm:pt modelId="{C08CEB60-ED6C-49C2-A1CD-7AF7D01D8684}" type="pres">
      <dgm:prSet presAssocID="{F48CE89F-BA5A-468B-B271-3013C18365E7}" presName="rect1ParTxNoCh" presStyleLbl="alignAcc1" presStyleCnt="1">
        <dgm:presLayoutVars>
          <dgm:chMax val="1"/>
          <dgm:bulletEnabled val="1"/>
        </dgm:presLayoutVars>
      </dgm:prSet>
      <dgm:spPr/>
      <dgm:t>
        <a:bodyPr/>
        <a:lstStyle/>
        <a:p>
          <a:endParaRPr lang="zh-CN" altLang="en-US"/>
        </a:p>
      </dgm:t>
    </dgm:pt>
  </dgm:ptLst>
  <dgm:cxnLst>
    <dgm:cxn modelId="{EA73E91E-996D-4CC4-AC6E-7007686402B9}" srcId="{59F48F2E-5BB8-4DC5-BDC0-F7CE068E0959}" destId="{F48CE89F-BA5A-468B-B271-3013C18365E7}" srcOrd="0" destOrd="0" parTransId="{E44767E4-F09B-405B-A25D-0F8CDB9086BE}" sibTransId="{68C8B5AA-C16D-462C-808A-E498A6B7CDAD}"/>
    <dgm:cxn modelId="{8917946E-2135-40C4-8600-9B5D16A67782}" type="presOf" srcId="{59F48F2E-5BB8-4DC5-BDC0-F7CE068E0959}" destId="{FFFA3CE9-8905-428F-AE59-1964F09E98A6}" srcOrd="0" destOrd="0" presId="urn:microsoft.com/office/officeart/2005/8/layout/target3"/>
    <dgm:cxn modelId="{82843EF2-F9E6-4CA6-BC02-E92786FF0853}" type="presParOf" srcId="{FFFA3CE9-8905-428F-AE59-1964F09E98A6}" destId="{CB697766-5EB3-4BC9-9347-6273DE3E4F39}" srcOrd="0" destOrd="0" presId="urn:microsoft.com/office/officeart/2005/8/layout/target3"/>
    <dgm:cxn modelId="{4F978DEC-CDF8-4080-B7C7-F86DEEE4B1E3}" type="presParOf" srcId="{FFFA3CE9-8905-428F-AE59-1964F09E98A6}" destId="{DE892AFB-057F-40C3-B30B-B04C3776D6C2}" srcOrd="1" destOrd="0" presId="urn:microsoft.com/office/officeart/2005/8/layout/target3"/>
    <dgm:cxn modelId="{45E00085-48A1-4A5B-AC9D-CD263AD4467C}" type="presParOf" srcId="{FFFA3CE9-8905-428F-AE59-1964F09E98A6}" destId="{EBB7F8F7-7379-4B8E-B27F-8034A59759BF}" srcOrd="2" destOrd="0" presId="urn:microsoft.com/office/officeart/2005/8/layout/target3"/>
    <dgm:cxn modelId="{90F40C1E-D57E-4A41-B846-749E683C0548}" type="presOf" srcId="{F48CE89F-BA5A-468B-B271-3013C18365E7}" destId="{EBB7F8F7-7379-4B8E-B27F-8034A59759BF}" srcOrd="0" destOrd="0" presId="urn:microsoft.com/office/officeart/2005/8/layout/target3"/>
    <dgm:cxn modelId="{15F6CC13-A79C-477B-9C49-93F67E7CA2C2}" type="presParOf" srcId="{FFFA3CE9-8905-428F-AE59-1964F09E98A6}" destId="{C08CEB60-ED6C-49C2-A1CD-7AF7D01D8684}" srcOrd="3" destOrd="0" presId="urn:microsoft.com/office/officeart/2005/8/layout/target3"/>
    <dgm:cxn modelId="{DBB1D997-A63C-49AD-9187-4DDD965BCA85}" type="presOf" srcId="{F48CE89F-BA5A-468B-B271-3013C18365E7}" destId="{C08CEB60-ED6C-49C2-A1CD-7AF7D01D8684}" srcOrd="1" destOrd="0" presId="urn:microsoft.com/office/officeart/2005/8/layout/target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6.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59F48F2E-5BB8-4DC5-BDC0-F7CE068E0959}" type="doc">
      <dgm:prSet loTypeId="urn:microsoft.com/office/officeart/2005/8/layout/target3" loCatId="relationship" qsTypeId="urn:microsoft.com/office/officeart/2005/8/quickstyle/simple1" qsCatId="simple" csTypeId="urn:microsoft.com/office/officeart/2005/8/colors/accent0_3" csCatId="mainScheme" phldr="1"/>
      <dgm:spPr/>
      <dgm:t>
        <a:bodyPr/>
        <a:lstStyle/>
        <a:p>
          <a:endParaRPr lang="zh-CN" altLang="en-US"/>
        </a:p>
      </dgm:t>
    </dgm:pt>
    <dgm:pt modelId="{E44767E4-F09B-405B-A25D-0F8CDB9086BE}" type="parTrans" cxnId="{518C4A75-ACCE-42D4-BA20-858B6D3FCE44}">
      <dgm:prSet/>
      <dgm:spPr/>
      <dgm:t>
        <a:bodyPr/>
        <a:lstStyle/>
        <a:p>
          <a:endParaRPr lang="zh-CN" altLang="en-US"/>
        </a:p>
      </dgm:t>
    </dgm:pt>
    <dgm:pt modelId="{F48CE89F-BA5A-468B-B271-3013C18365E7}">
      <dgm:prSet custT="1"/>
      <dgm:spPr/>
      <dgm:t>
        <a:bodyPr/>
        <a:lstStyle/>
        <a:p>
          <a:pPr algn="l" rtl="0"/>
          <a:endParaRPr lang="zh-CN" sz="2200">
            <a:latin typeface="Times New Roman" panose="02020603050405020304" pitchFamily="18" charset="0"/>
            <a:cs typeface="Times New Roman" panose="02020603050405020304" pitchFamily="18" charset="0"/>
          </a:endParaRPr>
        </a:p>
      </dgm:t>
    </dgm:pt>
    <dgm:pt modelId="{68C8B5AA-C16D-462C-808A-E498A6B7CDAD}" type="sibTrans" cxnId="{518C4A75-ACCE-42D4-BA20-858B6D3FCE44}">
      <dgm:prSet/>
      <dgm:spPr/>
      <dgm:t>
        <a:bodyPr/>
        <a:lstStyle/>
        <a:p>
          <a:endParaRPr lang="zh-CN" altLang="en-US"/>
        </a:p>
      </dgm:t>
    </dgm:pt>
    <dgm:pt modelId="{FFFA3CE9-8905-428F-AE59-1964F09E98A6}" type="pres">
      <dgm:prSet presAssocID="{59F48F2E-5BB8-4DC5-BDC0-F7CE068E0959}" presName="Name0">
        <dgm:presLayoutVars>
          <dgm:chMax val="7"/>
          <dgm:dir/>
          <dgm:animLvl val="lvl"/>
          <dgm:resizeHandles val="exact"/>
        </dgm:presLayoutVars>
      </dgm:prSet>
      <dgm:spPr/>
      <dgm:t>
        <a:bodyPr/>
        <a:lstStyle/>
        <a:p>
          <a:endParaRPr lang="zh-CN" altLang="en-US"/>
        </a:p>
      </dgm:t>
    </dgm:pt>
    <dgm:pt modelId="{CB697766-5EB3-4BC9-9347-6273DE3E4F39}" type="pres">
      <dgm:prSet presAssocID="{F48CE89F-BA5A-468B-B271-3013C18365E7}" presName="circle1" presStyleLbl="node1" presStyleCnt="1"/>
      <dgm:spPr/>
      <dgm:t>
        <a:bodyPr/>
        <a:lstStyle/>
        <a:p>
          <a:endParaRPr lang="zh-CN" altLang="en-US"/>
        </a:p>
      </dgm:t>
    </dgm:pt>
    <dgm:pt modelId="{DE892AFB-057F-40C3-B30B-B04C3776D6C2}" type="pres">
      <dgm:prSet presAssocID="{F48CE89F-BA5A-468B-B271-3013C18365E7}" presName="space"/>
      <dgm:spPr/>
      <dgm:t>
        <a:bodyPr/>
        <a:lstStyle/>
        <a:p>
          <a:endParaRPr lang="zh-CN" altLang="en-US"/>
        </a:p>
      </dgm:t>
    </dgm:pt>
    <dgm:pt modelId="{EBB7F8F7-7379-4B8E-B27F-8034A59759BF}" type="pres">
      <dgm:prSet presAssocID="{F48CE89F-BA5A-468B-B271-3013C18365E7}" presName="rect1" presStyleLbl="alignAcc1" presStyleCnt="1"/>
      <dgm:spPr/>
      <dgm:t>
        <a:bodyPr/>
        <a:lstStyle/>
        <a:p>
          <a:endParaRPr lang="zh-CN" altLang="en-US"/>
        </a:p>
      </dgm:t>
    </dgm:pt>
    <dgm:pt modelId="{C08CEB60-ED6C-49C2-A1CD-7AF7D01D8684}" type="pres">
      <dgm:prSet presAssocID="{F48CE89F-BA5A-468B-B271-3013C18365E7}" presName="rect1ParTxNoCh" presStyleLbl="alignAcc1" presStyleCnt="1">
        <dgm:presLayoutVars>
          <dgm:chMax val="1"/>
          <dgm:bulletEnabled val="1"/>
        </dgm:presLayoutVars>
      </dgm:prSet>
      <dgm:spPr/>
      <dgm:t>
        <a:bodyPr/>
        <a:lstStyle/>
        <a:p>
          <a:endParaRPr lang="zh-CN" altLang="en-US"/>
        </a:p>
      </dgm:t>
    </dgm:pt>
  </dgm:ptLst>
  <dgm:cxnLst>
    <dgm:cxn modelId="{518C4A75-ACCE-42D4-BA20-858B6D3FCE44}" srcId="{59F48F2E-5BB8-4DC5-BDC0-F7CE068E0959}" destId="{F48CE89F-BA5A-468B-B271-3013C18365E7}" srcOrd="0" destOrd="0" parTransId="{E44767E4-F09B-405B-A25D-0F8CDB9086BE}" sibTransId="{68C8B5AA-C16D-462C-808A-E498A6B7CDAD}"/>
    <dgm:cxn modelId="{79BA5151-D45F-4A09-A986-875091F6CB7F}" type="presOf" srcId="{59F48F2E-5BB8-4DC5-BDC0-F7CE068E0959}" destId="{FFFA3CE9-8905-428F-AE59-1964F09E98A6}" srcOrd="0" destOrd="0" presId="urn:microsoft.com/office/officeart/2005/8/layout/target3"/>
    <dgm:cxn modelId="{82F93859-F579-47ED-9F68-08CFD2F35E9B}" type="presParOf" srcId="{FFFA3CE9-8905-428F-AE59-1964F09E98A6}" destId="{CB697766-5EB3-4BC9-9347-6273DE3E4F39}" srcOrd="0" destOrd="0" presId="urn:microsoft.com/office/officeart/2005/8/layout/target3"/>
    <dgm:cxn modelId="{96BA4720-D968-4027-9A71-C3532A431C7A}" type="presParOf" srcId="{FFFA3CE9-8905-428F-AE59-1964F09E98A6}" destId="{DE892AFB-057F-40C3-B30B-B04C3776D6C2}" srcOrd="1" destOrd="0" presId="urn:microsoft.com/office/officeart/2005/8/layout/target3"/>
    <dgm:cxn modelId="{CFBDCAE4-6DFB-4BE9-8091-96E996848239}" type="presParOf" srcId="{FFFA3CE9-8905-428F-AE59-1964F09E98A6}" destId="{EBB7F8F7-7379-4B8E-B27F-8034A59759BF}" srcOrd="2" destOrd="0" presId="urn:microsoft.com/office/officeart/2005/8/layout/target3"/>
    <dgm:cxn modelId="{D9D42D38-B045-424E-AF77-E691990281DD}" type="presOf" srcId="{F48CE89F-BA5A-468B-B271-3013C18365E7}" destId="{EBB7F8F7-7379-4B8E-B27F-8034A59759BF}" srcOrd="0" destOrd="0" presId="urn:microsoft.com/office/officeart/2005/8/layout/target3"/>
    <dgm:cxn modelId="{67FDD6EA-9EFB-497A-81D7-3046630A3952}" type="presParOf" srcId="{FFFA3CE9-8905-428F-AE59-1964F09E98A6}" destId="{C08CEB60-ED6C-49C2-A1CD-7AF7D01D8684}" srcOrd="3" destOrd="0" presId="urn:microsoft.com/office/officeart/2005/8/layout/target3"/>
    <dgm:cxn modelId="{1BF96653-A400-4329-B5DA-22A0E9C0D4B4}" type="presOf" srcId="{F48CE89F-BA5A-468B-B271-3013C18365E7}" destId="{C08CEB60-ED6C-49C2-A1CD-7AF7D01D8684}" srcOrd="1" destOrd="0" presId="urn:microsoft.com/office/officeart/2005/8/layout/target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7.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59F48F2E-5BB8-4DC5-BDC0-F7CE068E0959}" type="doc">
      <dgm:prSet loTypeId="urn:microsoft.com/office/officeart/2005/8/layout/target3" loCatId="relationship" qsTypeId="urn:microsoft.com/office/officeart/2005/8/quickstyle/simple1" qsCatId="simple" csTypeId="urn:microsoft.com/office/officeart/2005/8/colors/accent0_3" csCatId="mainScheme" phldr="1"/>
      <dgm:spPr/>
      <dgm:t>
        <a:bodyPr/>
        <a:lstStyle/>
        <a:p>
          <a:endParaRPr lang="zh-CN" altLang="en-US"/>
        </a:p>
      </dgm:t>
    </dgm:pt>
    <dgm:pt modelId="{E44767E4-F09B-405B-A25D-0F8CDB9086BE}" type="parTrans" cxnId="{2C22649F-EDA3-45E4-B5DF-297FC7094C47}">
      <dgm:prSet/>
      <dgm:spPr/>
      <dgm:t>
        <a:bodyPr/>
        <a:lstStyle/>
        <a:p>
          <a:endParaRPr lang="zh-CN" altLang="en-US"/>
        </a:p>
      </dgm:t>
    </dgm:pt>
    <dgm:pt modelId="{F48CE89F-BA5A-468B-B271-3013C18365E7}">
      <dgm:prSet custT="1"/>
      <dgm:spPr/>
      <dgm:t>
        <a:bodyPr/>
        <a:lstStyle/>
        <a:p>
          <a:pPr algn="l" rtl="0"/>
          <a:endParaRPr lang="zh-CN" sz="2200">
            <a:latin typeface="Times New Roman" panose="02020603050405020304" pitchFamily="18" charset="0"/>
            <a:cs typeface="Times New Roman" panose="02020603050405020304" pitchFamily="18" charset="0"/>
          </a:endParaRPr>
        </a:p>
      </dgm:t>
    </dgm:pt>
    <dgm:pt modelId="{68C8B5AA-C16D-462C-808A-E498A6B7CDAD}" type="sibTrans" cxnId="{2C22649F-EDA3-45E4-B5DF-297FC7094C47}">
      <dgm:prSet/>
      <dgm:spPr/>
      <dgm:t>
        <a:bodyPr/>
        <a:lstStyle/>
        <a:p>
          <a:endParaRPr lang="zh-CN" altLang="en-US"/>
        </a:p>
      </dgm:t>
    </dgm:pt>
    <dgm:pt modelId="{FFFA3CE9-8905-428F-AE59-1964F09E98A6}" type="pres">
      <dgm:prSet presAssocID="{59F48F2E-5BB8-4DC5-BDC0-F7CE068E0959}" presName="Name0">
        <dgm:presLayoutVars>
          <dgm:chMax val="7"/>
          <dgm:dir/>
          <dgm:animLvl val="lvl"/>
          <dgm:resizeHandles val="exact"/>
        </dgm:presLayoutVars>
      </dgm:prSet>
      <dgm:spPr/>
      <dgm:t>
        <a:bodyPr/>
        <a:lstStyle/>
        <a:p>
          <a:endParaRPr lang="zh-CN" altLang="en-US"/>
        </a:p>
      </dgm:t>
    </dgm:pt>
    <dgm:pt modelId="{CB697766-5EB3-4BC9-9347-6273DE3E4F39}" type="pres">
      <dgm:prSet presAssocID="{F48CE89F-BA5A-468B-B271-3013C18365E7}" presName="circle1" presStyleLbl="node1" presStyleCnt="1"/>
      <dgm:spPr/>
      <dgm:t>
        <a:bodyPr/>
        <a:lstStyle/>
        <a:p>
          <a:endParaRPr lang="zh-CN" altLang="en-US"/>
        </a:p>
      </dgm:t>
    </dgm:pt>
    <dgm:pt modelId="{DE892AFB-057F-40C3-B30B-B04C3776D6C2}" type="pres">
      <dgm:prSet presAssocID="{F48CE89F-BA5A-468B-B271-3013C18365E7}" presName="space"/>
      <dgm:spPr/>
      <dgm:t>
        <a:bodyPr/>
        <a:lstStyle/>
        <a:p>
          <a:endParaRPr lang="zh-CN" altLang="en-US"/>
        </a:p>
      </dgm:t>
    </dgm:pt>
    <dgm:pt modelId="{EBB7F8F7-7379-4B8E-B27F-8034A59759BF}" type="pres">
      <dgm:prSet presAssocID="{F48CE89F-BA5A-468B-B271-3013C18365E7}" presName="rect1" presStyleLbl="alignAcc1" presStyleCnt="1"/>
      <dgm:spPr/>
      <dgm:t>
        <a:bodyPr/>
        <a:lstStyle/>
        <a:p>
          <a:endParaRPr lang="zh-CN" altLang="en-US"/>
        </a:p>
      </dgm:t>
    </dgm:pt>
    <dgm:pt modelId="{C08CEB60-ED6C-49C2-A1CD-7AF7D01D8684}" type="pres">
      <dgm:prSet presAssocID="{F48CE89F-BA5A-468B-B271-3013C18365E7}" presName="rect1ParTxNoCh" presStyleLbl="alignAcc1" presStyleCnt="1">
        <dgm:presLayoutVars>
          <dgm:chMax val="1"/>
          <dgm:bulletEnabled val="1"/>
        </dgm:presLayoutVars>
      </dgm:prSet>
      <dgm:spPr/>
      <dgm:t>
        <a:bodyPr/>
        <a:lstStyle/>
        <a:p>
          <a:endParaRPr lang="zh-CN" altLang="en-US"/>
        </a:p>
      </dgm:t>
    </dgm:pt>
  </dgm:ptLst>
  <dgm:cxnLst>
    <dgm:cxn modelId="{2C22649F-EDA3-45E4-B5DF-297FC7094C47}" srcId="{59F48F2E-5BB8-4DC5-BDC0-F7CE068E0959}" destId="{F48CE89F-BA5A-468B-B271-3013C18365E7}" srcOrd="0" destOrd="0" parTransId="{E44767E4-F09B-405B-A25D-0F8CDB9086BE}" sibTransId="{68C8B5AA-C16D-462C-808A-E498A6B7CDAD}"/>
    <dgm:cxn modelId="{9259160F-DB8B-43A9-8E5C-2B40EE58C7AF}" type="presOf" srcId="{59F48F2E-5BB8-4DC5-BDC0-F7CE068E0959}" destId="{FFFA3CE9-8905-428F-AE59-1964F09E98A6}" srcOrd="0" destOrd="0" presId="urn:microsoft.com/office/officeart/2005/8/layout/target3"/>
    <dgm:cxn modelId="{EC581BD2-28A7-486B-83CC-BC7ADF6FEC54}" type="presParOf" srcId="{FFFA3CE9-8905-428F-AE59-1964F09E98A6}" destId="{CB697766-5EB3-4BC9-9347-6273DE3E4F39}" srcOrd="0" destOrd="0" presId="urn:microsoft.com/office/officeart/2005/8/layout/target3"/>
    <dgm:cxn modelId="{47E341E3-5678-4B3D-B099-CECD085FEA73}" type="presParOf" srcId="{FFFA3CE9-8905-428F-AE59-1964F09E98A6}" destId="{DE892AFB-057F-40C3-B30B-B04C3776D6C2}" srcOrd="1" destOrd="0" presId="urn:microsoft.com/office/officeart/2005/8/layout/target3"/>
    <dgm:cxn modelId="{368322CB-CCD1-4A26-B589-C86C8CD940B2}" type="presParOf" srcId="{FFFA3CE9-8905-428F-AE59-1964F09E98A6}" destId="{EBB7F8F7-7379-4B8E-B27F-8034A59759BF}" srcOrd="2" destOrd="0" presId="urn:microsoft.com/office/officeart/2005/8/layout/target3"/>
    <dgm:cxn modelId="{5AD6C77B-6A0C-4ED2-837C-2B834DF95706}" type="presOf" srcId="{F48CE89F-BA5A-468B-B271-3013C18365E7}" destId="{EBB7F8F7-7379-4B8E-B27F-8034A59759BF}" srcOrd="0" destOrd="0" presId="urn:microsoft.com/office/officeart/2005/8/layout/target3"/>
    <dgm:cxn modelId="{14CB7B50-462B-4E46-86E4-AE76D5B7FAD6}" type="presParOf" srcId="{FFFA3CE9-8905-428F-AE59-1964F09E98A6}" destId="{C08CEB60-ED6C-49C2-A1CD-7AF7D01D8684}" srcOrd="3" destOrd="0" presId="urn:microsoft.com/office/officeart/2005/8/layout/target3"/>
    <dgm:cxn modelId="{4BC15AFB-D2C6-4B67-9B08-9AE02EAB516F}" type="presOf" srcId="{F48CE89F-BA5A-468B-B271-3013C18365E7}" destId="{C08CEB60-ED6C-49C2-A1CD-7AF7D01D8684}" srcOrd="1" destOrd="0" presId="urn:microsoft.com/office/officeart/2005/8/layout/target3"/>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8229600" cy="4525963"/>
        <a:chExt cx="8229600" cy="4525963"/>
      </a:xfrm>
      <a:scene3d>
        <a:camera prst="perspectiveRelaxedModerately" zoom="92000"/>
        <a:lightRig rig="balanced" dir="t">
          <a:rot lat="0" lon="0" rev="12700000"/>
        </a:lightRig>
      </a:scene3d>
    </dsp:grpSpPr>
    <dsp:sp modelId="{3111D0B5-8A18-48A7-BCC2-F33A87DBCE51}">
      <dsp:nvSpPr>
        <dsp:cNvPr id="4" name="矩形 3"/>
        <dsp:cNvSpPr/>
      </dsp:nvSpPr>
      <dsp:spPr bwMode="white">
        <a:xfrm rot="5399999">
          <a:off x="-206417" y="977073"/>
          <a:ext cx="1652415" cy="323283"/>
        </a:xfrm>
        <a:prstGeom prst="rect">
          <a:avLst/>
        </a:prstGeom>
        <a:sp3d z="-54080" prstMaterial="plastic">
          <a:bevelT w="25400" h="25400"/>
          <a:bevelB w="25400" h="25400"/>
        </a:sp3d>
      </dsp:spPr>
      <dsp:style>
        <a:lnRef idx="1">
          <a:schemeClr val="dk1">
            <a:tint val="60000"/>
          </a:schemeClr>
        </a:lnRef>
        <a:fillRef idx="1">
          <a:schemeClr val="dk1">
            <a:tint val="60000"/>
          </a:schemeClr>
        </a:fillRef>
        <a:effectRef idx="2">
          <a:scrgbClr r="0" g="0" b="0"/>
        </a:effectRef>
        <a:fontRef idx="minor">
          <a:schemeClr val="lt1"/>
        </a:fontRef>
      </dsp:style>
      <dsp:txBody>
        <a:bodyPr/>
        <a:lstStyle/>
        <a:p/>
      </dsp:txBody>
      <dsp:txXfrm rot="5399999">
        <a:off x="-206417" y="977073"/>
        <a:ext cx="1652415" cy="323283"/>
      </dsp:txXfrm>
    </dsp:sp>
    <dsp:sp modelId="{BB84E3B1-153E-4B85-BE4C-72E89FC57FF3}">
      <dsp:nvSpPr>
        <dsp:cNvPr id="3" name="圆角矩形 2"/>
        <dsp:cNvSpPr/>
      </dsp:nvSpPr>
      <dsp:spPr bwMode="white">
        <a:xfrm>
          <a:off x="170747" y="0"/>
          <a:ext cx="2155220" cy="1293132"/>
        </a:xfrm>
        <a:prstGeom prst="roundRect">
          <a:avLst>
            <a:gd name="adj" fmla="val 10000"/>
          </a:avLst>
        </a:prstGeom>
        <a:sp3d prstMaterial="plastic">
          <a:bevelT w="50800" h="50800"/>
          <a:bevelB w="50800" h="50800"/>
        </a:sp3d>
      </dsp:spPr>
      <dsp:style>
        <a:lnRef idx="0">
          <a:schemeClr val="dk1">
            <a:shade val="80000"/>
          </a:schemeClr>
        </a:lnRef>
        <a:fillRef idx="1">
          <a:schemeClr val="lt1"/>
        </a:fillRef>
        <a:effectRef idx="2">
          <a:scrgbClr r="0" g="0" b="0"/>
        </a:effectRef>
        <a:fontRef idx="minor">
          <a:schemeClr val="lt1"/>
        </a:fontRef>
      </dsp:style>
      <dsp:txBody>
        <a:bodyPr lIns="118109" tIns="118109" rIns="118109" bIns="118109" anchor="ctr"/>
        <a:lstStyle>
          <a:lvl1pPr algn="ctr">
            <a:defRPr sz="3100"/>
          </a:lvl1pPr>
          <a:lvl2pPr marL="228600" indent="-228600" algn="ctr">
            <a:defRPr sz="2400"/>
          </a:lvl2pPr>
          <a:lvl3pPr marL="457200" indent="-228600" algn="ctr">
            <a:defRPr sz="2400"/>
          </a:lvl3pPr>
          <a:lvl4pPr marL="685800" indent="-228600" algn="ctr">
            <a:defRPr sz="2400"/>
          </a:lvl4pPr>
          <a:lvl5pPr marL="914400" indent="-228600" algn="ctr">
            <a:defRPr sz="2400"/>
          </a:lvl5pPr>
          <a:lvl6pPr marL="1143000" indent="-228600" algn="ctr">
            <a:defRPr sz="2400"/>
          </a:lvl6pPr>
          <a:lvl7pPr marL="1371600" indent="-228600" algn="ctr">
            <a:defRPr sz="2400"/>
          </a:lvl7pPr>
          <a:lvl8pPr marL="1600200" indent="-228600" algn="ctr">
            <a:defRPr sz="2400"/>
          </a:lvl8pPr>
          <a:lvl9pPr marL="1828800" indent="-228600" algn="ctr">
            <a:defRPr sz="2400"/>
          </a:lvl9pPr>
        </a:lstStyle>
        <a:p>
          <a:pPr lvl="0" rtl="0">
            <a:lnSpc>
              <a:spcPct val="100000"/>
            </a:lnSpc>
            <a:spcBef>
              <a:spcPct val="0"/>
            </a:spcBef>
            <a:spcAft>
              <a:spcPct val="35000"/>
            </a:spcAft>
          </a:pPr>
          <a:r>
            <a:rPr lang="zh-CN" smtClean="0">
              <a:solidFill>
                <a:schemeClr val="dk1"/>
              </a:solidFill>
            </a:rPr>
            <a:t>研究背景</a:t>
          </a:r>
          <a:endParaRPr lang="zh-CN">
            <a:solidFill>
              <a:schemeClr val="dk1"/>
            </a:solidFill>
          </a:endParaRPr>
        </a:p>
      </dsp:txBody>
      <dsp:txXfrm>
        <a:off x="208622" y="37875"/>
        <a:ext cx="2079471" cy="1217383"/>
      </dsp:txXfrm>
    </dsp:sp>
    <dsp:sp modelId="{2C3A08AD-9E18-48B9-B9DB-A3D82235455F}">
      <dsp:nvSpPr>
        <dsp:cNvPr id="6" name="矩形 5"/>
        <dsp:cNvSpPr/>
      </dsp:nvSpPr>
      <dsp:spPr bwMode="white">
        <a:xfrm rot="5399999">
          <a:off x="-206417" y="2593488"/>
          <a:ext cx="1652415" cy="323283"/>
        </a:xfrm>
        <a:prstGeom prst="rect">
          <a:avLst/>
        </a:prstGeom>
        <a:sp3d z="-54080" prstMaterial="plastic">
          <a:bevelT w="25400" h="25400"/>
          <a:bevelB w="25400" h="25400"/>
        </a:sp3d>
      </dsp:spPr>
      <dsp:style>
        <a:lnRef idx="1">
          <a:schemeClr val="dk1">
            <a:tint val="60000"/>
          </a:schemeClr>
        </a:lnRef>
        <a:fillRef idx="1">
          <a:schemeClr val="dk1">
            <a:tint val="60000"/>
          </a:schemeClr>
        </a:fillRef>
        <a:effectRef idx="2">
          <a:scrgbClr r="0" g="0" b="0"/>
        </a:effectRef>
        <a:fontRef idx="minor">
          <a:schemeClr val="lt1"/>
        </a:fontRef>
      </dsp:style>
      <dsp:txBody>
        <a:bodyPr/>
        <a:lstStyle/>
        <a:p/>
      </dsp:txBody>
      <dsp:txXfrm rot="5399999">
        <a:off x="-206417" y="2593488"/>
        <a:ext cx="1652415" cy="323283"/>
      </dsp:txXfrm>
    </dsp:sp>
    <dsp:sp modelId="{21D46331-355F-4807-B749-CC38A0211848}">
      <dsp:nvSpPr>
        <dsp:cNvPr id="5" name="圆角矩形 4"/>
        <dsp:cNvSpPr/>
      </dsp:nvSpPr>
      <dsp:spPr bwMode="white">
        <a:xfrm>
          <a:off x="170747" y="1616415"/>
          <a:ext cx="2155220" cy="1293132"/>
        </a:xfrm>
        <a:prstGeom prst="roundRect">
          <a:avLst>
            <a:gd name="adj" fmla="val 10000"/>
          </a:avLst>
        </a:prstGeom>
        <a:sp3d prstMaterial="plastic">
          <a:bevelT w="50800" h="50800"/>
          <a:bevelB w="50800" h="50800"/>
        </a:sp3d>
      </dsp:spPr>
      <dsp:style>
        <a:lnRef idx="0">
          <a:schemeClr val="dk1">
            <a:shade val="80000"/>
          </a:schemeClr>
        </a:lnRef>
        <a:fillRef idx="1">
          <a:schemeClr val="lt1"/>
        </a:fillRef>
        <a:effectRef idx="2">
          <a:scrgbClr r="0" g="0" b="0"/>
        </a:effectRef>
        <a:fontRef idx="minor">
          <a:schemeClr val="lt1"/>
        </a:fontRef>
      </dsp:style>
      <dsp:txBody>
        <a:bodyPr lIns="118109" tIns="118109" rIns="118109" bIns="118109" anchor="ctr"/>
        <a:lstStyle>
          <a:lvl1pPr algn="ctr">
            <a:defRPr sz="3100"/>
          </a:lvl1pPr>
          <a:lvl2pPr marL="228600" indent="-228600" algn="ctr">
            <a:defRPr sz="2400"/>
          </a:lvl2pPr>
          <a:lvl3pPr marL="457200" indent="-228600" algn="ctr">
            <a:defRPr sz="2400"/>
          </a:lvl3pPr>
          <a:lvl4pPr marL="685800" indent="-228600" algn="ctr">
            <a:defRPr sz="2400"/>
          </a:lvl4pPr>
          <a:lvl5pPr marL="914400" indent="-228600" algn="ctr">
            <a:defRPr sz="2400"/>
          </a:lvl5pPr>
          <a:lvl6pPr marL="1143000" indent="-228600" algn="ctr">
            <a:defRPr sz="2400"/>
          </a:lvl6pPr>
          <a:lvl7pPr marL="1371600" indent="-228600" algn="ctr">
            <a:defRPr sz="2400"/>
          </a:lvl7pPr>
          <a:lvl8pPr marL="1600200" indent="-228600" algn="ctr">
            <a:defRPr sz="2400"/>
          </a:lvl8pPr>
          <a:lvl9pPr marL="1828800" indent="-228600" algn="ctr">
            <a:defRPr sz="2400"/>
          </a:lvl9pPr>
        </a:lstStyle>
        <a:p>
          <a:pPr lvl="0" rtl="0">
            <a:lnSpc>
              <a:spcPct val="100000"/>
            </a:lnSpc>
            <a:spcBef>
              <a:spcPct val="0"/>
            </a:spcBef>
            <a:spcAft>
              <a:spcPct val="35000"/>
            </a:spcAft>
          </a:pPr>
          <a:r>
            <a:rPr lang="zh-CN" smtClean="0">
              <a:solidFill>
                <a:schemeClr val="dk1"/>
              </a:solidFill>
            </a:rPr>
            <a:t>研究目的</a:t>
          </a:r>
          <a:endParaRPr lang="zh-CN">
            <a:solidFill>
              <a:schemeClr val="dk1"/>
            </a:solidFill>
          </a:endParaRPr>
        </a:p>
      </dsp:txBody>
      <dsp:txXfrm>
        <a:off x="208622" y="1654290"/>
        <a:ext cx="2079471" cy="1217383"/>
      </dsp:txXfrm>
    </dsp:sp>
    <dsp:sp modelId="{75FFF489-2845-4657-975C-F63A9DA341F6}">
      <dsp:nvSpPr>
        <dsp:cNvPr id="8" name="矩形 7"/>
        <dsp:cNvSpPr/>
      </dsp:nvSpPr>
      <dsp:spPr bwMode="white">
        <a:xfrm rot="43172">
          <a:off x="619678" y="3401696"/>
          <a:ext cx="2866669" cy="323283"/>
        </a:xfrm>
        <a:prstGeom prst="rect">
          <a:avLst/>
        </a:prstGeom>
        <a:sp3d z="-54080" prstMaterial="plastic">
          <a:bevelT w="25400" h="25400"/>
          <a:bevelB w="25400" h="25400"/>
        </a:sp3d>
      </dsp:spPr>
      <dsp:style>
        <a:lnRef idx="1">
          <a:schemeClr val="dk1">
            <a:tint val="60000"/>
          </a:schemeClr>
        </a:lnRef>
        <a:fillRef idx="1">
          <a:schemeClr val="dk1">
            <a:tint val="60000"/>
          </a:schemeClr>
        </a:fillRef>
        <a:effectRef idx="2">
          <a:scrgbClr r="0" g="0" b="0"/>
        </a:effectRef>
        <a:fontRef idx="minor">
          <a:schemeClr val="lt1"/>
        </a:fontRef>
      </dsp:style>
      <dsp:txBody>
        <a:bodyPr/>
        <a:lstStyle/>
        <a:p/>
      </dsp:txBody>
      <dsp:txXfrm rot="43172">
        <a:off x="619678" y="3401696"/>
        <a:ext cx="2866669" cy="323283"/>
      </dsp:txXfrm>
    </dsp:sp>
    <dsp:sp modelId="{594C1E70-9E72-40A0-A79C-3D40B7BC8928}">
      <dsp:nvSpPr>
        <dsp:cNvPr id="7" name="圆角矩形 6"/>
        <dsp:cNvSpPr/>
      </dsp:nvSpPr>
      <dsp:spPr bwMode="white">
        <a:xfrm>
          <a:off x="170747" y="3232831"/>
          <a:ext cx="2155220" cy="1293132"/>
        </a:xfrm>
        <a:prstGeom prst="roundRect">
          <a:avLst>
            <a:gd name="adj" fmla="val 10000"/>
          </a:avLst>
        </a:prstGeom>
        <a:sp3d prstMaterial="plastic">
          <a:bevelT w="50800" h="50800"/>
          <a:bevelB w="50800" h="50800"/>
        </a:sp3d>
      </dsp:spPr>
      <dsp:style>
        <a:lnRef idx="0">
          <a:schemeClr val="dk1">
            <a:shade val="80000"/>
          </a:schemeClr>
        </a:lnRef>
        <a:fillRef idx="1">
          <a:schemeClr val="lt1"/>
        </a:fillRef>
        <a:effectRef idx="2">
          <a:scrgbClr r="0" g="0" b="0"/>
        </a:effectRef>
        <a:fontRef idx="minor">
          <a:schemeClr val="lt1"/>
        </a:fontRef>
      </dsp:style>
      <dsp:txBody>
        <a:bodyPr lIns="118109" tIns="118109" rIns="118109" bIns="118109" anchor="ctr"/>
        <a:lstStyle>
          <a:lvl1pPr algn="ctr">
            <a:defRPr sz="3100"/>
          </a:lvl1pPr>
          <a:lvl2pPr marL="228600" indent="-228600" algn="ctr">
            <a:defRPr sz="2400"/>
          </a:lvl2pPr>
          <a:lvl3pPr marL="457200" indent="-228600" algn="ctr">
            <a:defRPr sz="2400"/>
          </a:lvl3pPr>
          <a:lvl4pPr marL="685800" indent="-228600" algn="ctr">
            <a:defRPr sz="2400"/>
          </a:lvl4pPr>
          <a:lvl5pPr marL="914400" indent="-228600" algn="ctr">
            <a:defRPr sz="2400"/>
          </a:lvl5pPr>
          <a:lvl6pPr marL="1143000" indent="-228600" algn="ctr">
            <a:defRPr sz="2400"/>
          </a:lvl6pPr>
          <a:lvl7pPr marL="1371600" indent="-228600" algn="ctr">
            <a:defRPr sz="2400"/>
          </a:lvl7pPr>
          <a:lvl8pPr marL="1600200" indent="-228600" algn="ctr">
            <a:defRPr sz="2400"/>
          </a:lvl8pPr>
          <a:lvl9pPr marL="1828800" indent="-228600" algn="ctr">
            <a:defRPr sz="2400"/>
          </a:lvl9pPr>
        </a:lstStyle>
        <a:p>
          <a:pPr lvl="0" rtl="0">
            <a:lnSpc>
              <a:spcPct val="100000"/>
            </a:lnSpc>
            <a:spcBef>
              <a:spcPct val="0"/>
            </a:spcBef>
            <a:spcAft>
              <a:spcPct val="35000"/>
            </a:spcAft>
          </a:pPr>
          <a:r>
            <a:rPr lang="zh-CN" smtClean="0">
              <a:solidFill>
                <a:schemeClr val="dk1"/>
              </a:solidFill>
            </a:rPr>
            <a:t>研究方案</a:t>
          </a:r>
          <a:endParaRPr lang="zh-CN">
            <a:solidFill>
              <a:schemeClr val="dk1"/>
            </a:solidFill>
          </a:endParaRPr>
        </a:p>
      </dsp:txBody>
      <dsp:txXfrm>
        <a:off x="208622" y="3270705"/>
        <a:ext cx="2079471" cy="1217383"/>
      </dsp:txXfrm>
    </dsp:sp>
    <dsp:sp modelId="{B881839E-D3A3-4B37-AF2A-BA1E39502377}">
      <dsp:nvSpPr>
        <dsp:cNvPr id="10" name="矩形 9"/>
        <dsp:cNvSpPr/>
      </dsp:nvSpPr>
      <dsp:spPr bwMode="white">
        <a:xfrm rot="-5399999">
          <a:off x="2696026" y="2593488"/>
          <a:ext cx="1580415" cy="323283"/>
        </a:xfrm>
        <a:prstGeom prst="rect">
          <a:avLst/>
        </a:prstGeom>
        <a:sp3d z="-54080" prstMaterial="plastic">
          <a:bevelT w="25400" h="25400"/>
          <a:bevelB w="25400" h="25400"/>
        </a:sp3d>
      </dsp:spPr>
      <dsp:style>
        <a:lnRef idx="1">
          <a:schemeClr val="dk1">
            <a:tint val="60000"/>
          </a:schemeClr>
        </a:lnRef>
        <a:fillRef idx="1">
          <a:schemeClr val="dk1">
            <a:tint val="60000"/>
          </a:schemeClr>
        </a:fillRef>
        <a:effectRef idx="2">
          <a:scrgbClr r="0" g="0" b="0"/>
        </a:effectRef>
        <a:fontRef idx="minor">
          <a:schemeClr val="lt1"/>
        </a:fontRef>
      </dsp:style>
      <dsp:txBody>
        <a:bodyPr/>
        <a:lstStyle/>
        <a:p/>
      </dsp:txBody>
      <dsp:txXfrm rot="-5399999">
        <a:off x="2696026" y="2593488"/>
        <a:ext cx="1580415" cy="323283"/>
      </dsp:txXfrm>
    </dsp:sp>
    <dsp:sp modelId="{53FBC649-6597-4485-AB54-54A83C4F2CBE}">
      <dsp:nvSpPr>
        <dsp:cNvPr id="9" name="圆角矩形 8"/>
        <dsp:cNvSpPr/>
      </dsp:nvSpPr>
      <dsp:spPr bwMode="white">
        <a:xfrm>
          <a:off x="3037190" y="3232831"/>
          <a:ext cx="2155220" cy="1293132"/>
        </a:xfrm>
        <a:prstGeom prst="roundRect">
          <a:avLst>
            <a:gd name="adj" fmla="val 10000"/>
          </a:avLst>
        </a:prstGeom>
        <a:sp3d prstMaterial="plastic">
          <a:bevelT w="50800" h="50800"/>
          <a:bevelB w="50800" h="50800"/>
        </a:sp3d>
      </dsp:spPr>
      <dsp:style>
        <a:lnRef idx="0">
          <a:schemeClr val="dk1">
            <a:shade val="80000"/>
          </a:schemeClr>
        </a:lnRef>
        <a:fillRef idx="1">
          <a:schemeClr val="lt1"/>
        </a:fillRef>
        <a:effectRef idx="2">
          <a:scrgbClr r="0" g="0" b="0"/>
        </a:effectRef>
        <a:fontRef idx="minor">
          <a:schemeClr val="lt1"/>
        </a:fontRef>
      </dsp:style>
      <dsp:txBody>
        <a:bodyPr lIns="118109" tIns="118109" rIns="118109" bIns="118109" anchor="ctr"/>
        <a:lstStyle>
          <a:lvl1pPr algn="ctr">
            <a:defRPr sz="3100"/>
          </a:lvl1pPr>
          <a:lvl2pPr marL="228600" indent="-228600" algn="ctr">
            <a:defRPr sz="2400"/>
          </a:lvl2pPr>
          <a:lvl3pPr marL="457200" indent="-228600" algn="ctr">
            <a:defRPr sz="2400"/>
          </a:lvl3pPr>
          <a:lvl4pPr marL="685800" indent="-228600" algn="ctr">
            <a:defRPr sz="2400"/>
          </a:lvl4pPr>
          <a:lvl5pPr marL="914400" indent="-228600" algn="ctr">
            <a:defRPr sz="2400"/>
          </a:lvl5pPr>
          <a:lvl6pPr marL="1143000" indent="-228600" algn="ctr">
            <a:defRPr sz="2400"/>
          </a:lvl6pPr>
          <a:lvl7pPr marL="1371600" indent="-228600" algn="ctr">
            <a:defRPr sz="2400"/>
          </a:lvl7pPr>
          <a:lvl8pPr marL="1600200" indent="-228600" algn="ctr">
            <a:defRPr sz="2400"/>
          </a:lvl8pPr>
          <a:lvl9pPr marL="1828800" indent="-228600" algn="ctr">
            <a:defRPr sz="2400"/>
          </a:lvl9pPr>
        </a:lstStyle>
        <a:p>
          <a:pPr lvl="0" rtl="0">
            <a:lnSpc>
              <a:spcPct val="100000"/>
            </a:lnSpc>
            <a:spcBef>
              <a:spcPct val="0"/>
            </a:spcBef>
            <a:spcAft>
              <a:spcPct val="35000"/>
            </a:spcAft>
          </a:pPr>
          <a:r>
            <a:rPr lang="zh-CN" altLang="en-US" smtClean="0">
              <a:solidFill>
                <a:schemeClr val="dk1"/>
              </a:solidFill>
            </a:rPr>
            <a:t>研究结果</a:t>
          </a:r>
          <a:endParaRPr lang="zh-CN">
            <a:solidFill>
              <a:schemeClr val="dk1"/>
            </a:solidFill>
          </a:endParaRPr>
        </a:p>
      </dsp:txBody>
      <dsp:txXfrm>
        <a:off x="3075065" y="3270705"/>
        <a:ext cx="2079471" cy="1217383"/>
      </dsp:txXfrm>
    </dsp:sp>
    <dsp:sp modelId="{EE9448AF-0621-4A04-BC2D-18460843BC44}">
      <dsp:nvSpPr>
        <dsp:cNvPr id="12" name="矩形 11"/>
        <dsp:cNvSpPr/>
      </dsp:nvSpPr>
      <dsp:spPr bwMode="white">
        <a:xfrm rot="-5399999">
          <a:off x="2696026" y="977073"/>
          <a:ext cx="1580415" cy="323283"/>
        </a:xfrm>
        <a:prstGeom prst="rect">
          <a:avLst/>
        </a:prstGeom>
        <a:sp3d z="-54080" prstMaterial="plastic">
          <a:bevelT w="25400" h="25400"/>
          <a:bevelB w="25400" h="25400"/>
        </a:sp3d>
      </dsp:spPr>
      <dsp:style>
        <a:lnRef idx="1">
          <a:schemeClr val="dk1">
            <a:tint val="60000"/>
          </a:schemeClr>
        </a:lnRef>
        <a:fillRef idx="1">
          <a:schemeClr val="dk1">
            <a:tint val="60000"/>
          </a:schemeClr>
        </a:fillRef>
        <a:effectRef idx="2">
          <a:scrgbClr r="0" g="0" b="0"/>
        </a:effectRef>
        <a:fontRef idx="minor">
          <a:schemeClr val="lt1"/>
        </a:fontRef>
      </dsp:style>
      <dsp:txBody>
        <a:bodyPr/>
        <a:lstStyle/>
        <a:p/>
      </dsp:txBody>
      <dsp:txXfrm rot="-5399999">
        <a:off x="2696026" y="977073"/>
        <a:ext cx="1580415" cy="323283"/>
      </dsp:txXfrm>
    </dsp:sp>
    <dsp:sp modelId="{515B6F52-4EBA-49FC-B2DE-5357B7E951B1}">
      <dsp:nvSpPr>
        <dsp:cNvPr id="11" name="圆角矩形 10"/>
        <dsp:cNvSpPr/>
      </dsp:nvSpPr>
      <dsp:spPr bwMode="white">
        <a:xfrm>
          <a:off x="3037190" y="1616415"/>
          <a:ext cx="2155220" cy="1293132"/>
        </a:xfrm>
        <a:prstGeom prst="roundRect">
          <a:avLst>
            <a:gd name="adj" fmla="val 10000"/>
          </a:avLst>
        </a:prstGeom>
        <a:sp3d prstMaterial="plastic">
          <a:bevelT w="50800" h="50800"/>
          <a:bevelB w="50800" h="50800"/>
        </a:sp3d>
      </dsp:spPr>
      <dsp:style>
        <a:lnRef idx="0">
          <a:schemeClr val="dk1">
            <a:shade val="80000"/>
          </a:schemeClr>
        </a:lnRef>
        <a:fillRef idx="1">
          <a:schemeClr val="lt1"/>
        </a:fillRef>
        <a:effectRef idx="2">
          <a:scrgbClr r="0" g="0" b="0"/>
        </a:effectRef>
        <a:fontRef idx="minor">
          <a:schemeClr val="lt1"/>
        </a:fontRef>
      </dsp:style>
      <dsp:txBody>
        <a:bodyPr lIns="118109" tIns="118109" rIns="118109" bIns="118109" anchor="ctr"/>
        <a:lstStyle>
          <a:lvl1pPr algn="ctr">
            <a:defRPr sz="3100"/>
          </a:lvl1pPr>
          <a:lvl2pPr marL="228600" indent="-228600" algn="ctr">
            <a:defRPr sz="2400"/>
          </a:lvl2pPr>
          <a:lvl3pPr marL="457200" indent="-228600" algn="ctr">
            <a:defRPr sz="2400"/>
          </a:lvl3pPr>
          <a:lvl4pPr marL="685800" indent="-228600" algn="ctr">
            <a:defRPr sz="2400"/>
          </a:lvl4pPr>
          <a:lvl5pPr marL="914400" indent="-228600" algn="ctr">
            <a:defRPr sz="2400"/>
          </a:lvl5pPr>
          <a:lvl6pPr marL="1143000" indent="-228600" algn="ctr">
            <a:defRPr sz="2400"/>
          </a:lvl6pPr>
          <a:lvl7pPr marL="1371600" indent="-228600" algn="ctr">
            <a:defRPr sz="2400"/>
          </a:lvl7pPr>
          <a:lvl8pPr marL="1600200" indent="-228600" algn="ctr">
            <a:defRPr sz="2400"/>
          </a:lvl8pPr>
          <a:lvl9pPr marL="1828800" indent="-228600" algn="ctr">
            <a:defRPr sz="2400"/>
          </a:lvl9pPr>
        </a:lstStyle>
        <a:p>
          <a:pPr lvl="0" rtl="0">
            <a:lnSpc>
              <a:spcPct val="100000"/>
            </a:lnSpc>
            <a:spcBef>
              <a:spcPct val="0"/>
            </a:spcBef>
            <a:spcAft>
              <a:spcPct val="35000"/>
            </a:spcAft>
          </a:pPr>
          <a:r>
            <a:rPr lang="zh-CN" smtClean="0">
              <a:solidFill>
                <a:schemeClr val="dk1"/>
              </a:solidFill>
            </a:rPr>
            <a:t>讨论</a:t>
          </a:r>
          <a:endParaRPr lang="zh-CN">
            <a:solidFill>
              <a:schemeClr val="dk1"/>
            </a:solidFill>
          </a:endParaRPr>
        </a:p>
      </dsp:txBody>
      <dsp:txXfrm>
        <a:off x="3075065" y="1654290"/>
        <a:ext cx="2079471" cy="1217383"/>
      </dsp:txXfrm>
    </dsp:sp>
    <dsp:sp modelId="{C301E765-8EAF-486D-839E-3BCBB8C26581}">
      <dsp:nvSpPr>
        <dsp:cNvPr id="14" name="矩形 13"/>
        <dsp:cNvSpPr/>
      </dsp:nvSpPr>
      <dsp:spPr bwMode="white">
        <a:xfrm rot="43172">
          <a:off x="3486121" y="168865"/>
          <a:ext cx="2866669" cy="323283"/>
        </a:xfrm>
        <a:prstGeom prst="rect">
          <a:avLst/>
        </a:prstGeom>
        <a:sp3d z="-54080" prstMaterial="plastic">
          <a:bevelT w="25400" h="25400"/>
          <a:bevelB w="25400" h="25400"/>
        </a:sp3d>
      </dsp:spPr>
      <dsp:style>
        <a:lnRef idx="1">
          <a:schemeClr val="dk1">
            <a:tint val="60000"/>
          </a:schemeClr>
        </a:lnRef>
        <a:fillRef idx="1">
          <a:schemeClr val="dk1">
            <a:tint val="60000"/>
          </a:schemeClr>
        </a:fillRef>
        <a:effectRef idx="2">
          <a:scrgbClr r="0" g="0" b="0"/>
        </a:effectRef>
        <a:fontRef idx="minor">
          <a:schemeClr val="lt1"/>
        </a:fontRef>
      </dsp:style>
      <dsp:txBody>
        <a:bodyPr/>
        <a:lstStyle/>
        <a:p/>
      </dsp:txBody>
      <dsp:txXfrm rot="43172">
        <a:off x="3486121" y="168865"/>
        <a:ext cx="2866669" cy="323283"/>
      </dsp:txXfrm>
    </dsp:sp>
    <dsp:sp modelId="{F9D326A7-F5F5-4703-8C93-5CD1C2FA7C0F}">
      <dsp:nvSpPr>
        <dsp:cNvPr id="13" name="圆角矩形 12"/>
        <dsp:cNvSpPr/>
      </dsp:nvSpPr>
      <dsp:spPr bwMode="white">
        <a:xfrm>
          <a:off x="3037190" y="0"/>
          <a:ext cx="2155220" cy="1293132"/>
        </a:xfrm>
        <a:prstGeom prst="roundRect">
          <a:avLst>
            <a:gd name="adj" fmla="val 10000"/>
          </a:avLst>
        </a:prstGeom>
        <a:sp3d prstMaterial="plastic">
          <a:bevelT w="50800" h="50800"/>
          <a:bevelB w="50800" h="50800"/>
        </a:sp3d>
      </dsp:spPr>
      <dsp:style>
        <a:lnRef idx="0">
          <a:schemeClr val="dk1">
            <a:shade val="80000"/>
          </a:schemeClr>
        </a:lnRef>
        <a:fillRef idx="1">
          <a:schemeClr val="lt1"/>
        </a:fillRef>
        <a:effectRef idx="2">
          <a:scrgbClr r="0" g="0" b="0"/>
        </a:effectRef>
        <a:fontRef idx="minor">
          <a:schemeClr val="lt1"/>
        </a:fontRef>
      </dsp:style>
      <dsp:txBody>
        <a:bodyPr lIns="118109" tIns="118109" rIns="118109" bIns="118109" anchor="ctr"/>
        <a:lstStyle>
          <a:lvl1pPr algn="ctr">
            <a:defRPr sz="3100"/>
          </a:lvl1pPr>
          <a:lvl2pPr marL="228600" indent="-228600" algn="ctr">
            <a:defRPr sz="2400"/>
          </a:lvl2pPr>
          <a:lvl3pPr marL="457200" indent="-228600" algn="ctr">
            <a:defRPr sz="2400"/>
          </a:lvl3pPr>
          <a:lvl4pPr marL="685800" indent="-228600" algn="ctr">
            <a:defRPr sz="2400"/>
          </a:lvl4pPr>
          <a:lvl5pPr marL="914400" indent="-228600" algn="ctr">
            <a:defRPr sz="2400"/>
          </a:lvl5pPr>
          <a:lvl6pPr marL="1143000" indent="-228600" algn="ctr">
            <a:defRPr sz="2400"/>
          </a:lvl6pPr>
          <a:lvl7pPr marL="1371600" indent="-228600" algn="ctr">
            <a:defRPr sz="2400"/>
          </a:lvl7pPr>
          <a:lvl8pPr marL="1600200" indent="-228600" algn="ctr">
            <a:defRPr sz="2400"/>
          </a:lvl8pPr>
          <a:lvl9pPr marL="1828800" indent="-228600" algn="ctr">
            <a:defRPr sz="2400"/>
          </a:lvl9pPr>
        </a:lstStyle>
        <a:p>
          <a:pPr lvl="0" rtl="0">
            <a:lnSpc>
              <a:spcPct val="100000"/>
            </a:lnSpc>
            <a:spcBef>
              <a:spcPct val="0"/>
            </a:spcBef>
            <a:spcAft>
              <a:spcPct val="35000"/>
            </a:spcAft>
          </a:pPr>
          <a:r>
            <a:rPr lang="zh-CN" smtClean="0">
              <a:solidFill>
                <a:schemeClr val="dk1"/>
              </a:solidFill>
            </a:rPr>
            <a:t>结论</a:t>
          </a:r>
          <a:endParaRPr lang="zh-CN">
            <a:solidFill>
              <a:schemeClr val="dk1"/>
            </a:solidFill>
          </a:endParaRPr>
        </a:p>
      </dsp:txBody>
      <dsp:txXfrm>
        <a:off x="3075065" y="37875"/>
        <a:ext cx="2079471" cy="1217383"/>
      </dsp:txXfrm>
    </dsp:sp>
    <dsp:sp modelId="{214EEADB-A3E6-4253-A79A-D0CFECD6FC26}">
      <dsp:nvSpPr>
        <dsp:cNvPr id="15" name="圆角矩形 14"/>
        <dsp:cNvSpPr/>
      </dsp:nvSpPr>
      <dsp:spPr bwMode="white">
        <a:xfrm>
          <a:off x="5903633" y="0"/>
          <a:ext cx="2155220" cy="1293132"/>
        </a:xfrm>
        <a:prstGeom prst="roundRect">
          <a:avLst>
            <a:gd name="adj" fmla="val 10000"/>
          </a:avLst>
        </a:prstGeom>
        <a:sp3d prstMaterial="plastic">
          <a:bevelT w="50800" h="50800"/>
          <a:bevelB w="50800" h="50800"/>
        </a:sp3d>
      </dsp:spPr>
      <dsp:style>
        <a:lnRef idx="0">
          <a:schemeClr val="dk1">
            <a:shade val="80000"/>
          </a:schemeClr>
        </a:lnRef>
        <a:fillRef idx="1">
          <a:schemeClr val="lt1"/>
        </a:fillRef>
        <a:effectRef idx="2">
          <a:scrgbClr r="0" g="0" b="0"/>
        </a:effectRef>
        <a:fontRef idx="minor">
          <a:schemeClr val="lt1"/>
        </a:fontRef>
      </dsp:style>
      <dsp:txBody>
        <a:bodyPr lIns="118109" tIns="118109" rIns="118109" bIns="118109" anchor="ctr"/>
        <a:lstStyle>
          <a:lvl1pPr algn="ctr">
            <a:defRPr sz="3100"/>
          </a:lvl1pPr>
          <a:lvl2pPr marL="228600" indent="-228600" algn="ctr">
            <a:defRPr sz="2400"/>
          </a:lvl2pPr>
          <a:lvl3pPr marL="457200" indent="-228600" algn="ctr">
            <a:defRPr sz="2400"/>
          </a:lvl3pPr>
          <a:lvl4pPr marL="685800" indent="-228600" algn="ctr">
            <a:defRPr sz="2400"/>
          </a:lvl4pPr>
          <a:lvl5pPr marL="914400" indent="-228600" algn="ctr">
            <a:defRPr sz="2400"/>
          </a:lvl5pPr>
          <a:lvl6pPr marL="1143000" indent="-228600" algn="ctr">
            <a:defRPr sz="2400"/>
          </a:lvl6pPr>
          <a:lvl7pPr marL="1371600" indent="-228600" algn="ctr">
            <a:defRPr sz="2400"/>
          </a:lvl7pPr>
          <a:lvl8pPr marL="1600200" indent="-228600" algn="ctr">
            <a:defRPr sz="2400"/>
          </a:lvl8pPr>
          <a:lvl9pPr marL="1828800" indent="-228600" algn="ctr">
            <a:defRPr sz="2400"/>
          </a:lvl9pPr>
        </a:lstStyle>
        <a:p>
          <a:pPr lvl="0" rtl="0">
            <a:lnSpc>
              <a:spcPct val="100000"/>
            </a:lnSpc>
            <a:spcBef>
              <a:spcPct val="0"/>
            </a:spcBef>
            <a:spcAft>
              <a:spcPct val="35000"/>
            </a:spcAft>
          </a:pPr>
          <a:r>
            <a:rPr lang="zh-CN" smtClean="0">
              <a:solidFill>
                <a:schemeClr val="dk1"/>
              </a:solidFill>
            </a:rPr>
            <a:t>附证明材料</a:t>
          </a:r>
          <a:endParaRPr lang="zh-CN">
            <a:solidFill>
              <a:schemeClr val="dk1"/>
            </a:solidFill>
          </a:endParaRPr>
        </a:p>
      </dsp:txBody>
      <dsp:txXfrm>
        <a:off x="5941507" y="37875"/>
        <a:ext cx="2079471" cy="1217383"/>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8280920" cy="4001983"/>
        <a:chExt cx="8280920" cy="4001983"/>
      </a:xfrm>
    </dsp:grpSpPr>
    <dsp:sp modelId="{CB697766-5EB3-4BC9-9347-6273DE3E4F39}">
      <dsp:nvSpPr>
        <dsp:cNvPr id="3" name="饼形 2"/>
        <dsp:cNvSpPr/>
      </dsp:nvSpPr>
      <dsp:spPr bwMode="white">
        <a:xfrm>
          <a:off x="0" y="-966569"/>
          <a:ext cx="4968552" cy="4968552"/>
        </a:xfrm>
        <a:prstGeom prst="pie">
          <a:avLst>
            <a:gd name="adj1" fmla="val 5400000"/>
            <a:gd name="adj2" fmla="val 16200000"/>
          </a:avLst>
        </a:prstGeom>
        <a:sp3d prstMaterial="translucentPowder">
          <a:bevelT w="127000" h="25400" prst="softRound"/>
        </a:sp3d>
      </dsp:spPr>
      <dsp:style>
        <a:lnRef idx="0">
          <a:schemeClr val="lt2"/>
        </a:lnRef>
        <a:fillRef idx="1">
          <a:schemeClr val="dk2"/>
        </a:fillRef>
        <a:effectRef idx="0">
          <a:scrgbClr r="0" g="0" b="0"/>
        </a:effectRef>
        <a:fontRef idx="minor">
          <a:schemeClr val="lt1"/>
        </a:fontRef>
      </dsp:style>
      <dsp:txBody>
        <a:bodyPr/>
        <a:lstStyle/>
        <a:p/>
      </dsp:txBody>
      <dsp:txXfrm>
        <a:off x="0" y="-966569"/>
        <a:ext cx="4968552" cy="4968552"/>
      </dsp:txXfrm>
    </dsp:sp>
    <dsp:sp modelId="{EBB7F8F7-7379-4B8E-B27F-8034A59759BF}">
      <dsp:nvSpPr>
        <dsp:cNvPr id="4" name="矩形 3"/>
        <dsp:cNvSpPr/>
      </dsp:nvSpPr>
      <dsp:spPr bwMode="white">
        <a:xfrm>
          <a:off x="2484276" y="-483284"/>
          <a:ext cx="5796644" cy="4968552"/>
        </a:xfrm>
        <a:prstGeom prst="rect">
          <a:avLst/>
        </a:prstGeom>
        <a:sp3d prstMaterial="dkEdge">
          <a:bevelT w="25400" h="6350" prst="softRound"/>
          <a:bevelB w="0" h="0" prst="convex"/>
        </a:sp3d>
      </dsp:spPr>
      <dsp:style>
        <a:lnRef idx="1">
          <a:schemeClr val="dk2"/>
        </a:lnRef>
        <a:fillRef idx="1">
          <a:schemeClr val="lt2">
            <a:alpha val="90000"/>
          </a:schemeClr>
        </a:fillRef>
        <a:effectRef idx="0">
          <a:scrgbClr r="0" g="0" b="0"/>
        </a:effectRef>
        <a:fontRef idx="minor"/>
      </dsp:style>
      <dsp:txBody>
        <a:bodyPr lIns="76200" tIns="76200" rIns="76200" bIns="76200" anchor="ctr"/>
        <a:lstStyle>
          <a:lvl1pPr algn="ctr">
            <a:defRPr sz="6500"/>
          </a:lvl1pPr>
          <a:lvl2pPr marL="285750" indent="-285750" algn="ctr">
            <a:defRPr sz="6500"/>
          </a:lvl2pPr>
          <a:lvl3pPr marL="571500" indent="-285750" algn="ctr">
            <a:defRPr sz="6500"/>
          </a:lvl3pPr>
          <a:lvl4pPr marL="857250" indent="-285750" algn="ctr">
            <a:defRPr sz="6500"/>
          </a:lvl4pPr>
          <a:lvl5pPr marL="1143000" indent="-285750" algn="ctr">
            <a:defRPr sz="6500"/>
          </a:lvl5pPr>
          <a:lvl6pPr marL="1428750" indent="-285750" algn="ctr">
            <a:defRPr sz="6500"/>
          </a:lvl6pPr>
          <a:lvl7pPr marL="1714500" indent="-285750" algn="ctr">
            <a:defRPr sz="6500"/>
          </a:lvl7pPr>
          <a:lvl8pPr marL="2000250" indent="-285750" algn="ctr">
            <a:defRPr sz="6500"/>
          </a:lvl8pPr>
          <a:lvl9pPr marL="2286000" indent="-285750" algn="ctr">
            <a:defRPr sz="6500"/>
          </a:lvl9pPr>
        </a:lstStyle>
        <a:p>
          <a:pPr lvl="0" algn="l" rtl="0">
            <a:lnSpc>
              <a:spcPct val="100000"/>
            </a:lnSpc>
            <a:spcBef>
              <a:spcPct val="0"/>
            </a:spcBef>
            <a:spcAft>
              <a:spcPct val="35000"/>
            </a:spcAft>
          </a:pPr>
          <a:r>
            <a:rPr lang="zh-CN" altLang="zh-CN" sz="2000" smtClean="0">
              <a:solidFill>
                <a:schemeClr val="dk1"/>
              </a:solidFill>
              <a:latin typeface="Times New Roman" panose="02020603050405020304" pitchFamily="18" charset="0"/>
              <a:cs typeface="Times New Roman" panose="02020603050405020304" pitchFamily="18" charset="0"/>
            </a:rPr>
            <a:t>回顾性分析</a:t>
          </a:r>
          <a:r>
            <a:rPr lang="en-US" altLang="zh-CN" sz="2000" smtClean="0">
              <a:solidFill>
                <a:schemeClr val="dk1"/>
              </a:solidFill>
              <a:latin typeface="Times New Roman" panose="02020603050405020304" pitchFamily="18" charset="0"/>
              <a:cs typeface="Times New Roman" panose="02020603050405020304" pitchFamily="18" charset="0"/>
            </a:rPr>
            <a:t>2019</a:t>
          </a:r>
          <a:r>
            <a:rPr lang="zh-CN" altLang="zh-CN" sz="2000" smtClean="0">
              <a:solidFill>
                <a:schemeClr val="dk1"/>
              </a:solidFill>
              <a:latin typeface="Times New Roman" panose="02020603050405020304" pitchFamily="18" charset="0"/>
              <a:cs typeface="Times New Roman" panose="02020603050405020304" pitchFamily="18" charset="0"/>
            </a:rPr>
            <a:t>年</a:t>
          </a:r>
          <a:r>
            <a:rPr lang="en-US" altLang="zh-CN" sz="2000" smtClean="0">
              <a:solidFill>
                <a:schemeClr val="dk1"/>
              </a:solidFill>
              <a:latin typeface="Times New Roman" panose="02020603050405020304" pitchFamily="18" charset="0"/>
              <a:cs typeface="Times New Roman" panose="02020603050405020304" pitchFamily="18" charset="0"/>
            </a:rPr>
            <a:t>9</a:t>
          </a:r>
          <a:r>
            <a:rPr lang="zh-CN" altLang="zh-CN" sz="2000" smtClean="0">
              <a:solidFill>
                <a:schemeClr val="dk1"/>
              </a:solidFill>
              <a:latin typeface="Times New Roman" panose="02020603050405020304" pitchFamily="18" charset="0"/>
              <a:cs typeface="Times New Roman" panose="02020603050405020304" pitchFamily="18" charset="0"/>
            </a:rPr>
            <a:t>月至</a:t>
          </a:r>
          <a:r>
            <a:rPr lang="en-US" altLang="zh-CN" sz="2000" smtClean="0">
              <a:solidFill>
                <a:schemeClr val="dk1"/>
              </a:solidFill>
              <a:latin typeface="Times New Roman" panose="02020603050405020304" pitchFamily="18" charset="0"/>
              <a:cs typeface="Times New Roman" panose="02020603050405020304" pitchFamily="18" charset="0"/>
            </a:rPr>
            <a:t>2020</a:t>
          </a:r>
          <a:r>
            <a:rPr lang="zh-CN" altLang="zh-CN" sz="2000" smtClean="0">
              <a:solidFill>
                <a:schemeClr val="dk1"/>
              </a:solidFill>
              <a:latin typeface="Times New Roman" panose="02020603050405020304" pitchFamily="18" charset="0"/>
              <a:cs typeface="Times New Roman" panose="02020603050405020304" pitchFamily="18" charset="0"/>
            </a:rPr>
            <a:t>年</a:t>
          </a:r>
          <a:r>
            <a:rPr lang="en-US" altLang="zh-CN" sz="2000" smtClean="0">
              <a:solidFill>
                <a:schemeClr val="dk1"/>
              </a:solidFill>
              <a:latin typeface="Times New Roman" panose="02020603050405020304" pitchFamily="18" charset="0"/>
              <a:cs typeface="Times New Roman" panose="02020603050405020304" pitchFamily="18" charset="0"/>
            </a:rPr>
            <a:t>7</a:t>
          </a:r>
          <a:r>
            <a:rPr lang="zh-CN" altLang="zh-CN" sz="2000" smtClean="0">
              <a:solidFill>
                <a:schemeClr val="dk1"/>
              </a:solidFill>
              <a:latin typeface="Times New Roman" panose="02020603050405020304" pitchFamily="18" charset="0"/>
              <a:cs typeface="Times New Roman" panose="02020603050405020304" pitchFamily="18" charset="0"/>
            </a:rPr>
            <a:t>月</a:t>
          </a:r>
          <a:r>
            <a:rPr lang="en-US" altLang="zh-CN" sz="2000" smtClean="0">
              <a:solidFill>
                <a:schemeClr val="dk1"/>
              </a:solidFill>
              <a:latin typeface="Times New Roman" panose="02020603050405020304" pitchFamily="18" charset="0"/>
              <a:cs typeface="Times New Roman" panose="02020603050405020304" pitchFamily="18" charset="0"/>
            </a:rPr>
            <a:t>60</a:t>
          </a:r>
          <a:r>
            <a:rPr lang="zh-CN" altLang="zh-CN" sz="2000" smtClean="0">
              <a:solidFill>
                <a:schemeClr val="dk1"/>
              </a:solidFill>
              <a:latin typeface="Times New Roman" panose="02020603050405020304" pitchFamily="18" charset="0"/>
              <a:cs typeface="Times New Roman" panose="02020603050405020304" pitchFamily="18" charset="0"/>
            </a:rPr>
            <a:t>例急性化脓性（坏疽）阑尾炎患者的临床资料，其中男</a:t>
          </a:r>
          <a:r>
            <a:rPr lang="en-US" altLang="zh-CN" sz="2000" smtClean="0">
              <a:solidFill>
                <a:schemeClr val="dk1"/>
              </a:solidFill>
              <a:latin typeface="Times New Roman" panose="02020603050405020304" pitchFamily="18" charset="0"/>
              <a:cs typeface="Times New Roman" panose="02020603050405020304" pitchFamily="18" charset="0"/>
            </a:rPr>
            <a:t>37</a:t>
          </a:r>
          <a:r>
            <a:rPr lang="zh-CN" altLang="zh-CN" sz="2000" smtClean="0">
              <a:solidFill>
                <a:schemeClr val="dk1"/>
              </a:solidFill>
              <a:latin typeface="Times New Roman" panose="02020603050405020304" pitchFamily="18" charset="0"/>
              <a:cs typeface="Times New Roman" panose="02020603050405020304" pitchFamily="18" charset="0"/>
            </a:rPr>
            <a:t>例，女</a:t>
          </a:r>
          <a:r>
            <a:rPr lang="en-US" altLang="zh-CN" sz="2000" smtClean="0">
              <a:solidFill>
                <a:schemeClr val="dk1"/>
              </a:solidFill>
              <a:latin typeface="Times New Roman" panose="02020603050405020304" pitchFamily="18" charset="0"/>
              <a:cs typeface="Times New Roman" panose="02020603050405020304" pitchFamily="18" charset="0"/>
            </a:rPr>
            <a:t>23</a:t>
          </a:r>
          <a:r>
            <a:rPr lang="zh-CN" altLang="zh-CN" sz="2000" smtClean="0">
              <a:solidFill>
                <a:schemeClr val="dk1"/>
              </a:solidFill>
              <a:latin typeface="Times New Roman" panose="02020603050405020304" pitchFamily="18" charset="0"/>
              <a:cs typeface="Times New Roman" panose="02020603050405020304" pitchFamily="18" charset="0"/>
            </a:rPr>
            <a:t>例；年龄</a:t>
          </a:r>
          <a:r>
            <a:rPr lang="en-US" altLang="zh-CN" sz="2000" smtClean="0">
              <a:solidFill>
                <a:schemeClr val="dk1"/>
              </a:solidFill>
              <a:latin typeface="Times New Roman" panose="02020603050405020304" pitchFamily="18" charset="0"/>
              <a:cs typeface="Times New Roman" panose="02020603050405020304" pitchFamily="18" charset="0"/>
            </a:rPr>
            <a:t>37</a:t>
          </a:r>
          <a:r>
            <a:rPr lang="zh-CN" altLang="zh-CN" sz="2000" smtClean="0">
              <a:solidFill>
                <a:schemeClr val="dk1"/>
              </a:solidFill>
              <a:latin typeface="Times New Roman" panose="02020603050405020304" pitchFamily="18" charset="0"/>
              <a:cs typeface="Times New Roman" panose="02020603050405020304" pitchFamily="18" charset="0"/>
            </a:rPr>
            <a:t>～</a:t>
          </a:r>
          <a:r>
            <a:rPr lang="en-US" altLang="zh-CN" sz="2000" smtClean="0">
              <a:solidFill>
                <a:schemeClr val="dk1"/>
              </a:solidFill>
              <a:latin typeface="Times New Roman" panose="02020603050405020304" pitchFamily="18" charset="0"/>
              <a:cs typeface="Times New Roman" panose="02020603050405020304" pitchFamily="18" charset="0"/>
            </a:rPr>
            <a:t>55</a:t>
          </a:r>
          <a:r>
            <a:rPr lang="zh-CN" altLang="zh-CN" sz="2000" smtClean="0">
              <a:solidFill>
                <a:schemeClr val="dk1"/>
              </a:solidFill>
              <a:latin typeface="Times New Roman" panose="02020603050405020304" pitchFamily="18" charset="0"/>
              <a:cs typeface="Times New Roman" panose="02020603050405020304" pitchFamily="18" charset="0"/>
            </a:rPr>
            <a:t>岁，平均（</a:t>
          </a:r>
          <a:r>
            <a:rPr lang="en-US" altLang="zh-CN" sz="2000" smtClean="0">
              <a:solidFill>
                <a:schemeClr val="dk1"/>
              </a:solidFill>
              <a:latin typeface="Times New Roman" panose="02020603050405020304" pitchFamily="18" charset="0"/>
              <a:cs typeface="Times New Roman" panose="02020603050405020304" pitchFamily="18" charset="0"/>
            </a:rPr>
            <a:t>43.92±5.07</a:t>
          </a:r>
          <a:r>
            <a:rPr lang="zh-CN" altLang="zh-CN" sz="2000" smtClean="0">
              <a:solidFill>
                <a:schemeClr val="dk1"/>
              </a:solidFill>
              <a:latin typeface="Times New Roman" panose="02020603050405020304" pitchFamily="18" charset="0"/>
              <a:cs typeface="Times New Roman" panose="02020603050405020304" pitchFamily="18" charset="0"/>
            </a:rPr>
            <a:t>）岁；手术病理检查结果：急性化脓性阑尾炎</a:t>
          </a:r>
          <a:r>
            <a:rPr lang="en-US" altLang="zh-CN" sz="2000" smtClean="0">
              <a:solidFill>
                <a:schemeClr val="dk1"/>
              </a:solidFill>
              <a:latin typeface="Times New Roman" panose="02020603050405020304" pitchFamily="18" charset="0"/>
              <a:cs typeface="Times New Roman" panose="02020603050405020304" pitchFamily="18" charset="0"/>
            </a:rPr>
            <a:t>41</a:t>
          </a:r>
          <a:r>
            <a:rPr lang="zh-CN" altLang="zh-CN" sz="2000" smtClean="0">
              <a:solidFill>
                <a:schemeClr val="dk1"/>
              </a:solidFill>
              <a:latin typeface="Times New Roman" panose="02020603050405020304" pitchFamily="18" charset="0"/>
              <a:cs typeface="Times New Roman" panose="02020603050405020304" pitchFamily="18" charset="0"/>
            </a:rPr>
            <a:t>例，急性坏疽性阑尾炎</a:t>
          </a:r>
          <a:r>
            <a:rPr lang="en-US" altLang="zh-CN" sz="2000" smtClean="0">
              <a:solidFill>
                <a:schemeClr val="dk1"/>
              </a:solidFill>
              <a:latin typeface="Times New Roman" panose="02020603050405020304" pitchFamily="18" charset="0"/>
              <a:cs typeface="Times New Roman" panose="02020603050405020304" pitchFamily="18" charset="0"/>
            </a:rPr>
            <a:t>19</a:t>
          </a:r>
          <a:r>
            <a:rPr lang="zh-CN" altLang="zh-CN" sz="2000" smtClean="0">
              <a:solidFill>
                <a:schemeClr val="dk1"/>
              </a:solidFill>
              <a:latin typeface="Times New Roman" panose="02020603050405020304" pitchFamily="18" charset="0"/>
              <a:cs typeface="Times New Roman" panose="02020603050405020304" pitchFamily="18" charset="0"/>
            </a:rPr>
            <a:t>例。</a:t>
          </a:r>
          <a:endParaRPr lang="zh-CN" sz="2000">
            <a:solidFill>
              <a:schemeClr val="dk1"/>
            </a:solidFill>
            <a:latin typeface="Times New Roman" panose="02020603050405020304" pitchFamily="18" charset="0"/>
            <a:cs typeface="Times New Roman" panose="02020603050405020304" pitchFamily="18" charset="0"/>
          </a:endParaRPr>
        </a:p>
      </dsp:txBody>
      <dsp:txXfrm>
        <a:off x="2484276" y="-483284"/>
        <a:ext cx="5796644" cy="4968552"/>
      </dsp:txXfrm>
    </dsp:sp>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7588365" cy="3705861"/>
        <a:chExt cx="7588365" cy="3705861"/>
      </a:xfrm>
    </dsp:grpSpPr>
    <dsp:sp modelId="{CB697766-5EB3-4BC9-9347-6273DE3E4F39}">
      <dsp:nvSpPr>
        <dsp:cNvPr id="3" name="饼形 2"/>
        <dsp:cNvSpPr/>
      </dsp:nvSpPr>
      <dsp:spPr bwMode="white">
        <a:xfrm>
          <a:off x="0" y="-423579"/>
          <a:ext cx="4553019" cy="4553019"/>
        </a:xfrm>
        <a:prstGeom prst="pie">
          <a:avLst>
            <a:gd name="adj1" fmla="val 5400000"/>
            <a:gd name="adj2" fmla="val 16200000"/>
          </a:avLst>
        </a:prstGeom>
      </dsp:spPr>
      <dsp:style>
        <a:lnRef idx="0">
          <a:schemeClr val="lt2"/>
        </a:lnRef>
        <a:fillRef idx="3">
          <a:schemeClr val="dk2"/>
        </a:fillRef>
        <a:effectRef idx="3">
          <a:scrgbClr r="0" g="0" b="0"/>
        </a:effectRef>
        <a:fontRef idx="minor">
          <a:schemeClr val="lt1"/>
        </a:fontRef>
      </dsp:style>
      <dsp:txBody>
        <a:bodyPr/>
        <a:lstStyle/>
        <a:p/>
      </dsp:txBody>
      <dsp:txXfrm>
        <a:off x="0" y="-423579"/>
        <a:ext cx="4553019" cy="4553019"/>
      </dsp:txXfrm>
    </dsp:sp>
    <dsp:sp modelId="{EBB7F8F7-7379-4B8E-B27F-8034A59759BF}">
      <dsp:nvSpPr>
        <dsp:cNvPr id="4" name="矩形 3"/>
        <dsp:cNvSpPr/>
      </dsp:nvSpPr>
      <dsp:spPr bwMode="white">
        <a:xfrm>
          <a:off x="2276510" y="-847158"/>
          <a:ext cx="5311856" cy="4553019"/>
        </a:xfrm>
        <a:prstGeom prst="rect">
          <a:avLst/>
        </a:prstGeom>
      </dsp:spPr>
      <dsp:style>
        <a:lnRef idx="1">
          <a:schemeClr val="dk2"/>
        </a:lnRef>
        <a:fillRef idx="1">
          <a:schemeClr val="lt2">
            <a:alpha val="90000"/>
          </a:schemeClr>
        </a:fillRef>
        <a:effectRef idx="2">
          <a:scrgbClr r="0" g="0" b="0"/>
        </a:effectRef>
        <a:fontRef idx="minor"/>
      </dsp:style>
      <dsp:txBody>
        <a:bodyPr lIns="76200" tIns="76200" rIns="76200" bIns="76200" anchor="ctr"/>
        <a:lstStyle>
          <a:lvl1pPr algn="ctr">
            <a:defRPr sz="6500"/>
          </a:lvl1pPr>
          <a:lvl2pPr marL="285750" indent="-285750" algn="ctr">
            <a:defRPr sz="6500"/>
          </a:lvl2pPr>
          <a:lvl3pPr marL="571500" indent="-285750" algn="ctr">
            <a:defRPr sz="6500"/>
          </a:lvl3pPr>
          <a:lvl4pPr marL="857250" indent="-285750" algn="ctr">
            <a:defRPr sz="6500"/>
          </a:lvl4pPr>
          <a:lvl5pPr marL="1143000" indent="-285750" algn="ctr">
            <a:defRPr sz="6500"/>
          </a:lvl5pPr>
          <a:lvl6pPr marL="1428750" indent="-285750" algn="ctr">
            <a:defRPr sz="6500"/>
          </a:lvl6pPr>
          <a:lvl7pPr marL="1714500" indent="-285750" algn="ctr">
            <a:defRPr sz="6500"/>
          </a:lvl7pPr>
          <a:lvl8pPr marL="2000250" indent="-285750" algn="ctr">
            <a:defRPr sz="6500"/>
          </a:lvl8pPr>
          <a:lvl9pPr marL="2286000" indent="-285750" algn="ctr">
            <a:defRPr sz="6500"/>
          </a:lvl9pPr>
        </a:lstStyle>
        <a:p>
          <a:pPr lvl="0" rtl="0">
            <a:lnSpc>
              <a:spcPct val="100000"/>
            </a:lnSpc>
            <a:spcBef>
              <a:spcPct val="0"/>
            </a:spcBef>
            <a:spcAft>
              <a:spcPct val="35000"/>
            </a:spcAft>
          </a:pPr>
          <a:r>
            <a:rPr lang="zh-CN" altLang="zh-CN" sz="2000" smtClean="0">
              <a:solidFill>
                <a:schemeClr val="dk1"/>
              </a:solidFill>
              <a:latin typeface="Times New Roman" panose="02020603050405020304" pitchFamily="18" charset="0"/>
              <a:cs typeface="Times New Roman" panose="02020603050405020304" pitchFamily="18" charset="0"/>
            </a:rPr>
            <a:t>纳入标准  ①符合相关指南中关于急性化脓性阑尾炎或急性坏疽性阑尾炎的诊断标准，并经病理类型证实；②均行</a:t>
          </a:r>
          <a:r>
            <a:rPr lang="en-US" altLang="zh-CN" sz="2000" smtClean="0">
              <a:solidFill>
                <a:schemeClr val="dk1"/>
              </a:solidFill>
              <a:latin typeface="Times New Roman" panose="02020603050405020304" pitchFamily="18" charset="0"/>
              <a:cs typeface="Times New Roman" panose="02020603050405020304" pitchFamily="18" charset="0"/>
            </a:rPr>
            <a:t>GE64</a:t>
          </a:r>
          <a:r>
            <a:rPr lang="zh-CN" altLang="zh-CN" sz="2000" smtClean="0">
              <a:solidFill>
                <a:schemeClr val="dk1"/>
              </a:solidFill>
              <a:latin typeface="Times New Roman" panose="02020603050405020304" pitchFamily="18" charset="0"/>
              <a:cs typeface="Times New Roman" panose="02020603050405020304" pitchFamily="18" charset="0"/>
            </a:rPr>
            <a:t>排螺旋</a:t>
          </a:r>
          <a:r>
            <a:rPr lang="en-US" altLang="zh-CN" sz="2000" smtClean="0">
              <a:solidFill>
                <a:schemeClr val="dk1"/>
              </a:solidFill>
              <a:latin typeface="Times New Roman" panose="02020603050405020304" pitchFamily="18" charset="0"/>
              <a:cs typeface="Times New Roman" panose="02020603050405020304" pitchFamily="18" charset="0"/>
            </a:rPr>
            <a:t>CT</a:t>
          </a:r>
          <a:r>
            <a:rPr lang="zh-CN" altLang="zh-CN" sz="2000" smtClean="0">
              <a:solidFill>
                <a:schemeClr val="dk1"/>
              </a:solidFill>
              <a:latin typeface="Times New Roman" panose="02020603050405020304" pitchFamily="18" charset="0"/>
              <a:cs typeface="Times New Roman" panose="02020603050405020304" pitchFamily="18" charset="0"/>
            </a:rPr>
            <a:t>检查；③临床资料完全者。</a:t>
          </a:r>
          <a:endParaRPr lang="zh-CN" altLang="zh-CN" sz="2000" smtClean="0">
            <a:solidFill>
              <a:schemeClr val="dk1"/>
            </a:solidFill>
            <a:latin typeface="Times New Roman" panose="02020603050405020304" pitchFamily="18" charset="0"/>
            <a:cs typeface="Times New Roman" panose="02020603050405020304" pitchFamily="18" charset="0"/>
          </a:endParaRPr>
        </a:p>
        <a:p>
          <a:pPr lvl="0">
            <a:lnSpc>
              <a:spcPct val="100000"/>
            </a:lnSpc>
            <a:spcBef>
              <a:spcPct val="0"/>
            </a:spcBef>
            <a:spcAft>
              <a:spcPct val="35000"/>
            </a:spcAft>
          </a:pPr>
          <a:r>
            <a:rPr lang="zh-CN" altLang="zh-CN" sz="2000" smtClean="0">
              <a:solidFill>
                <a:schemeClr val="dk1"/>
              </a:solidFill>
              <a:latin typeface="Times New Roman" panose="02020603050405020304" pitchFamily="18" charset="0"/>
              <a:cs typeface="Times New Roman" panose="02020603050405020304" pitchFamily="18" charset="0"/>
            </a:rPr>
            <a:t>排除标准  ①非急性化脓性（坏疽）性阑尾炎的患者；②临床资料不完整者。</a:t>
          </a:r>
          <a:endParaRPr lang="zh-CN" altLang="zh-CN" sz="2000" smtClean="0">
            <a:solidFill>
              <a:schemeClr val="dk1"/>
            </a:solidFill>
            <a:latin typeface="Times New Roman" panose="02020603050405020304" pitchFamily="18" charset="0"/>
            <a:cs typeface="Times New Roman" panose="02020603050405020304" pitchFamily="18" charset="0"/>
          </a:endParaRPr>
        </a:p>
        <a:p>
          <a:pPr lvl="0" algn="l" rtl="0">
            <a:lnSpc>
              <a:spcPct val="100000"/>
            </a:lnSpc>
            <a:spcBef>
              <a:spcPct val="0"/>
            </a:spcBef>
            <a:spcAft>
              <a:spcPct val="35000"/>
            </a:spcAft>
          </a:pPr>
          <a:endParaRPr lang="zh-CN" altLang="zh-CN" sz="2400" smtClean="0">
            <a:solidFill>
              <a:schemeClr val="dk1"/>
            </a:solidFill>
            <a:latin typeface="Times New Roman" panose="02020603050405020304" pitchFamily="18" charset="0"/>
            <a:cs typeface="Times New Roman" panose="02020603050405020304" pitchFamily="18" charset="0"/>
          </a:endParaRPr>
        </a:p>
      </dsp:txBody>
      <dsp:txXfrm>
        <a:off x="2276510" y="-847158"/>
        <a:ext cx="5311856" cy="4553019"/>
      </dsp:txXfrm>
    </dsp:sp>
  </dsp:spTree>
</dsp:drawing>
</file>

<file path=ppt/diagrams/drawing4.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7588365" cy="3705861"/>
        <a:chExt cx="7588365" cy="3705861"/>
      </a:xfrm>
    </dsp:grpSpPr>
    <dsp:sp modelId="{CB697766-5EB3-4BC9-9347-6273DE3E4F39}">
      <dsp:nvSpPr>
        <dsp:cNvPr id="3" name="饼形 2"/>
        <dsp:cNvSpPr/>
      </dsp:nvSpPr>
      <dsp:spPr bwMode="white">
        <a:xfrm>
          <a:off x="0" y="-423579"/>
          <a:ext cx="4553019" cy="4553019"/>
        </a:xfrm>
        <a:prstGeom prst="pie">
          <a:avLst>
            <a:gd name="adj1" fmla="val 5400000"/>
            <a:gd name="adj2" fmla="val 16200000"/>
          </a:avLst>
        </a:prstGeom>
      </dsp:spPr>
      <dsp:style>
        <a:lnRef idx="2">
          <a:schemeClr val="lt2"/>
        </a:lnRef>
        <a:fillRef idx="1">
          <a:schemeClr val="dk2"/>
        </a:fillRef>
        <a:effectRef idx="0">
          <a:scrgbClr r="0" g="0" b="0"/>
        </a:effectRef>
        <a:fontRef idx="minor">
          <a:schemeClr val="lt1"/>
        </a:fontRef>
      </dsp:style>
      <dsp:txBody>
        <a:bodyPr/>
        <a:lstStyle/>
        <a:p/>
      </dsp:txBody>
      <dsp:txXfrm>
        <a:off x="0" y="-423579"/>
        <a:ext cx="4553019" cy="4553019"/>
      </dsp:txXfrm>
    </dsp:sp>
    <dsp:sp modelId="{EBB7F8F7-7379-4B8E-B27F-8034A59759BF}">
      <dsp:nvSpPr>
        <dsp:cNvPr id="4" name="矩形 3"/>
        <dsp:cNvSpPr/>
      </dsp:nvSpPr>
      <dsp:spPr bwMode="white">
        <a:xfrm>
          <a:off x="2276510" y="-423579"/>
          <a:ext cx="5311856" cy="4553019"/>
        </a:xfrm>
        <a:prstGeom prst="rect">
          <a:avLst/>
        </a:prstGeom>
      </dsp:spPr>
      <dsp:style>
        <a:lnRef idx="2">
          <a:schemeClr val="dk2"/>
        </a:lnRef>
        <a:fillRef idx="1">
          <a:schemeClr val="lt2">
            <a:alpha val="90000"/>
          </a:schemeClr>
        </a:fillRef>
        <a:effectRef idx="0">
          <a:scrgbClr r="0" g="0" b="0"/>
        </a:effectRef>
        <a:fontRef idx="minor"/>
      </dsp:style>
      <dsp:txBody>
        <a:bodyPr anchor="ctr"/>
        <a:lstStyle>
          <a:lvl1pPr algn="ctr"/>
          <a:lvl2pPr algn="ctr"/>
          <a:lvl3pPr algn="ctr"/>
          <a:lvl4pPr algn="ctr"/>
          <a:lvl5pPr algn="ctr"/>
          <a:lvl6pPr algn="ctr"/>
          <a:lvl7pPr algn="ctr"/>
          <a:lvl8pPr algn="ctr"/>
          <a:lvl9pPr algn="ctr"/>
        </a:lstStyle>
        <a:p>
          <a:pPr lvl="0" algn="l" rtl="0">
            <a:lnSpc>
              <a:spcPct val="100000"/>
            </a:lnSpc>
            <a:spcBef>
              <a:spcPct val="0"/>
            </a:spcBef>
            <a:spcAft>
              <a:spcPct val="35000"/>
            </a:spcAft>
          </a:pPr>
          <a:endParaRPr lang="zh-CN" sz="2000">
            <a:solidFill>
              <a:schemeClr val="dk1"/>
            </a:solidFill>
            <a:latin typeface="Times New Roman" panose="02020603050405020304" pitchFamily="18" charset="0"/>
            <a:cs typeface="Times New Roman" panose="02020603050405020304" pitchFamily="18" charset="0"/>
          </a:endParaRPr>
        </a:p>
      </dsp:txBody>
      <dsp:txXfrm>
        <a:off x="2276510" y="-423579"/>
        <a:ext cx="5311856" cy="4553019"/>
      </dsp:txXfrm>
    </dsp:sp>
  </dsp:spTree>
</dsp:drawing>
</file>

<file path=ppt/diagrams/drawing5.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7588365" cy="3705861"/>
        <a:chExt cx="7588365" cy="3705861"/>
      </a:xfrm>
    </dsp:grpSpPr>
    <dsp:sp modelId="{CB697766-5EB3-4BC9-9347-6273DE3E4F39}">
      <dsp:nvSpPr>
        <dsp:cNvPr id="3" name="饼形 2"/>
        <dsp:cNvSpPr/>
      </dsp:nvSpPr>
      <dsp:spPr bwMode="white">
        <a:xfrm>
          <a:off x="0" y="-423579"/>
          <a:ext cx="4553019" cy="4553019"/>
        </a:xfrm>
        <a:prstGeom prst="pie">
          <a:avLst>
            <a:gd name="adj1" fmla="val 5400000"/>
            <a:gd name="adj2" fmla="val 16200000"/>
          </a:avLst>
        </a:prstGeom>
      </dsp:spPr>
      <dsp:style>
        <a:lnRef idx="2">
          <a:schemeClr val="lt2"/>
        </a:lnRef>
        <a:fillRef idx="1">
          <a:schemeClr val="dk2"/>
        </a:fillRef>
        <a:effectRef idx="0">
          <a:scrgbClr r="0" g="0" b="0"/>
        </a:effectRef>
        <a:fontRef idx="minor">
          <a:schemeClr val="lt1"/>
        </a:fontRef>
      </dsp:style>
      <dsp:txBody>
        <a:bodyPr/>
        <a:lstStyle/>
        <a:p/>
      </dsp:txBody>
      <dsp:txXfrm>
        <a:off x="0" y="-423579"/>
        <a:ext cx="4553019" cy="4553019"/>
      </dsp:txXfrm>
    </dsp:sp>
    <dsp:sp modelId="{EBB7F8F7-7379-4B8E-B27F-8034A59759BF}">
      <dsp:nvSpPr>
        <dsp:cNvPr id="4" name="矩形 3"/>
        <dsp:cNvSpPr/>
      </dsp:nvSpPr>
      <dsp:spPr bwMode="white">
        <a:xfrm>
          <a:off x="2276510" y="-423579"/>
          <a:ext cx="5311856" cy="4553019"/>
        </a:xfrm>
        <a:prstGeom prst="rect">
          <a:avLst/>
        </a:prstGeom>
      </dsp:spPr>
      <dsp:style>
        <a:lnRef idx="2">
          <a:schemeClr val="dk2"/>
        </a:lnRef>
        <a:fillRef idx="1">
          <a:schemeClr val="lt2">
            <a:alpha val="90000"/>
          </a:schemeClr>
        </a:fillRef>
        <a:effectRef idx="0">
          <a:scrgbClr r="0" g="0" b="0"/>
        </a:effectRef>
        <a:fontRef idx="minor"/>
      </dsp:style>
      <dsp:txBody>
        <a:bodyPr anchor="ctr"/>
        <a:lstStyle>
          <a:lvl1pPr algn="ctr"/>
          <a:lvl2pPr algn="ctr"/>
          <a:lvl3pPr algn="ctr"/>
          <a:lvl4pPr algn="ctr"/>
          <a:lvl5pPr algn="ctr"/>
          <a:lvl6pPr algn="ctr"/>
          <a:lvl7pPr algn="ctr"/>
          <a:lvl8pPr algn="ctr"/>
          <a:lvl9pPr algn="ctr"/>
        </a:lstStyle>
        <a:p>
          <a:pPr lvl="0" algn="l" rtl="0">
            <a:lnSpc>
              <a:spcPct val="100000"/>
            </a:lnSpc>
            <a:spcBef>
              <a:spcPct val="0"/>
            </a:spcBef>
            <a:spcAft>
              <a:spcPct val="35000"/>
            </a:spcAft>
          </a:pPr>
          <a:endParaRPr lang="zh-CN" altLang="zh-CN" sz="2200" smtClean="0">
            <a:solidFill>
              <a:schemeClr val="dk1"/>
            </a:solidFill>
            <a:latin typeface="Times New Roman" panose="02020603050405020304" pitchFamily="18" charset="0"/>
            <a:cs typeface="Times New Roman" panose="02020603050405020304" pitchFamily="18" charset="0"/>
          </a:endParaRPr>
        </a:p>
      </dsp:txBody>
      <dsp:txXfrm>
        <a:off x="2276510" y="-423579"/>
        <a:ext cx="5311856" cy="4553019"/>
      </dsp:txXfrm>
    </dsp:sp>
  </dsp:spTree>
</dsp:drawing>
</file>

<file path=ppt/diagrams/drawing6.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7588365" cy="3705861"/>
        <a:chExt cx="7588365" cy="3705861"/>
      </a:xfrm>
    </dsp:grpSpPr>
    <dsp:sp modelId="{CB697766-5EB3-4BC9-9347-6273DE3E4F39}">
      <dsp:nvSpPr>
        <dsp:cNvPr id="3" name="饼形 2"/>
        <dsp:cNvSpPr/>
      </dsp:nvSpPr>
      <dsp:spPr bwMode="white">
        <a:xfrm>
          <a:off x="0" y="-423579"/>
          <a:ext cx="4553019" cy="4553019"/>
        </a:xfrm>
        <a:prstGeom prst="pie">
          <a:avLst>
            <a:gd name="adj1" fmla="val 5400000"/>
            <a:gd name="adj2" fmla="val 16200000"/>
          </a:avLst>
        </a:prstGeom>
      </dsp:spPr>
      <dsp:style>
        <a:lnRef idx="2">
          <a:schemeClr val="lt2"/>
        </a:lnRef>
        <a:fillRef idx="1">
          <a:schemeClr val="dk2"/>
        </a:fillRef>
        <a:effectRef idx="0">
          <a:scrgbClr r="0" g="0" b="0"/>
        </a:effectRef>
        <a:fontRef idx="minor">
          <a:schemeClr val="lt1"/>
        </a:fontRef>
      </dsp:style>
      <dsp:txBody>
        <a:bodyPr/>
        <a:lstStyle/>
        <a:p/>
      </dsp:txBody>
      <dsp:txXfrm>
        <a:off x="0" y="-423579"/>
        <a:ext cx="4553019" cy="4553019"/>
      </dsp:txXfrm>
    </dsp:sp>
    <dsp:sp modelId="{EBB7F8F7-7379-4B8E-B27F-8034A59759BF}">
      <dsp:nvSpPr>
        <dsp:cNvPr id="4" name="矩形 3"/>
        <dsp:cNvSpPr/>
      </dsp:nvSpPr>
      <dsp:spPr bwMode="white">
        <a:xfrm>
          <a:off x="2276510" y="-423579"/>
          <a:ext cx="5311856" cy="4553019"/>
        </a:xfrm>
        <a:prstGeom prst="rect">
          <a:avLst/>
        </a:prstGeom>
      </dsp:spPr>
      <dsp:style>
        <a:lnRef idx="2">
          <a:schemeClr val="dk2"/>
        </a:lnRef>
        <a:fillRef idx="1">
          <a:schemeClr val="lt2">
            <a:alpha val="90000"/>
          </a:schemeClr>
        </a:fillRef>
        <a:effectRef idx="0">
          <a:scrgbClr r="0" g="0" b="0"/>
        </a:effectRef>
        <a:fontRef idx="minor"/>
      </dsp:style>
      <dsp:txBody>
        <a:bodyPr anchor="ctr"/>
        <a:lstStyle>
          <a:lvl1pPr algn="ctr"/>
          <a:lvl2pPr algn="ctr"/>
          <a:lvl3pPr algn="ctr"/>
          <a:lvl4pPr algn="ctr"/>
          <a:lvl5pPr algn="ctr"/>
          <a:lvl6pPr algn="ctr"/>
          <a:lvl7pPr algn="ctr"/>
          <a:lvl8pPr algn="ctr"/>
          <a:lvl9pPr algn="ctr"/>
        </a:lstStyle>
        <a:p>
          <a:pPr lvl="0" algn="l" rtl="0">
            <a:lnSpc>
              <a:spcPct val="100000"/>
            </a:lnSpc>
            <a:spcBef>
              <a:spcPct val="0"/>
            </a:spcBef>
            <a:spcAft>
              <a:spcPct val="35000"/>
            </a:spcAft>
          </a:pPr>
          <a:endParaRPr lang="zh-CN" sz="2200">
            <a:solidFill>
              <a:schemeClr val="dk1"/>
            </a:solidFill>
            <a:latin typeface="Times New Roman" panose="02020603050405020304" pitchFamily="18" charset="0"/>
            <a:cs typeface="Times New Roman" panose="02020603050405020304" pitchFamily="18" charset="0"/>
          </a:endParaRPr>
        </a:p>
      </dsp:txBody>
      <dsp:txXfrm>
        <a:off x="2276510" y="-423579"/>
        <a:ext cx="5311856" cy="4553019"/>
      </dsp:txXfrm>
    </dsp:sp>
  </dsp:spTree>
</dsp:drawing>
</file>

<file path=ppt/diagrams/drawing7.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7588365" cy="3705861"/>
        <a:chExt cx="7588365" cy="3705861"/>
      </a:xfrm>
    </dsp:grpSpPr>
    <dsp:sp modelId="{CB697766-5EB3-4BC9-9347-6273DE3E4F39}">
      <dsp:nvSpPr>
        <dsp:cNvPr id="3" name="饼形 2"/>
        <dsp:cNvSpPr/>
      </dsp:nvSpPr>
      <dsp:spPr bwMode="white">
        <a:xfrm>
          <a:off x="0" y="-423579"/>
          <a:ext cx="4553019" cy="4553019"/>
        </a:xfrm>
        <a:prstGeom prst="pie">
          <a:avLst>
            <a:gd name="adj1" fmla="val 5400000"/>
            <a:gd name="adj2" fmla="val 16200000"/>
          </a:avLst>
        </a:prstGeom>
      </dsp:spPr>
      <dsp:style>
        <a:lnRef idx="2">
          <a:schemeClr val="lt2"/>
        </a:lnRef>
        <a:fillRef idx="1">
          <a:schemeClr val="dk2"/>
        </a:fillRef>
        <a:effectRef idx="0">
          <a:scrgbClr r="0" g="0" b="0"/>
        </a:effectRef>
        <a:fontRef idx="minor">
          <a:schemeClr val="lt1"/>
        </a:fontRef>
      </dsp:style>
      <dsp:txBody>
        <a:bodyPr/>
        <a:lstStyle/>
        <a:p/>
      </dsp:txBody>
      <dsp:txXfrm>
        <a:off x="0" y="-423579"/>
        <a:ext cx="4553019" cy="4553019"/>
      </dsp:txXfrm>
    </dsp:sp>
    <dsp:sp modelId="{EBB7F8F7-7379-4B8E-B27F-8034A59759BF}">
      <dsp:nvSpPr>
        <dsp:cNvPr id="4" name="矩形 3"/>
        <dsp:cNvSpPr/>
      </dsp:nvSpPr>
      <dsp:spPr bwMode="white">
        <a:xfrm>
          <a:off x="2276510" y="-423579"/>
          <a:ext cx="5311856" cy="4553019"/>
        </a:xfrm>
        <a:prstGeom prst="rect">
          <a:avLst/>
        </a:prstGeom>
      </dsp:spPr>
      <dsp:style>
        <a:lnRef idx="2">
          <a:schemeClr val="dk2"/>
        </a:lnRef>
        <a:fillRef idx="1">
          <a:schemeClr val="lt2">
            <a:alpha val="90000"/>
          </a:schemeClr>
        </a:fillRef>
        <a:effectRef idx="0">
          <a:scrgbClr r="0" g="0" b="0"/>
        </a:effectRef>
        <a:fontRef idx="minor"/>
      </dsp:style>
      <dsp:txBody>
        <a:bodyPr anchor="ctr"/>
        <a:lstStyle>
          <a:lvl1pPr algn="ctr"/>
          <a:lvl2pPr algn="ctr"/>
          <a:lvl3pPr algn="ctr"/>
          <a:lvl4pPr algn="ctr"/>
          <a:lvl5pPr algn="ctr"/>
          <a:lvl6pPr algn="ctr"/>
          <a:lvl7pPr algn="ctr"/>
          <a:lvl8pPr algn="ctr"/>
          <a:lvl9pPr algn="ctr"/>
        </a:lstStyle>
        <a:p>
          <a:pPr lvl="0" algn="l" rtl="0">
            <a:lnSpc>
              <a:spcPct val="100000"/>
            </a:lnSpc>
            <a:spcBef>
              <a:spcPct val="0"/>
            </a:spcBef>
            <a:spcAft>
              <a:spcPct val="35000"/>
            </a:spcAft>
          </a:pPr>
          <a:endParaRPr lang="zh-CN" sz="2200">
            <a:solidFill>
              <a:schemeClr val="dk1"/>
            </a:solidFill>
            <a:latin typeface="Times New Roman" panose="02020603050405020304" pitchFamily="18" charset="0"/>
            <a:cs typeface="Times New Roman" panose="02020603050405020304" pitchFamily="18" charset="0"/>
          </a:endParaRPr>
        </a:p>
      </dsp:txBody>
      <dsp:txXfrm>
        <a:off x="2276510" y="-423579"/>
        <a:ext cx="5311856" cy="4553019"/>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bkpt" val="bal"/>
          <dgm:param type="contDir" val="revDir"/>
          <dgm:param type="grDir" val="tL"/>
          <dgm:param type="flowDir" val="col"/>
        </dgm:alg>
      </dgm:if>
      <dgm:else name="Name3">
        <dgm:alg type="snake">
          <dgm:param type="bkpt" val="bal"/>
          <dgm:param type="contDir" val="revDir"/>
          <dgm:param type="grDir" val="tR"/>
          <dgm:param type="flowDir" val="col"/>
        </dgm:alg>
      </dgm:else>
    </dgm:choose>
    <dgm:shape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r:blip="">
            <dgm:adjLst/>
          </dgm:shape>
          <dgm:presOf/>
          <dgm:constrLst>
            <dgm:constr type="w" val="1"/>
            <dgm:constr type="h" val="1"/>
          </dgm:constrLst>
          <dgm:ruleLst/>
        </dgm:layoutNode>
        <dgm:layoutNode name="node">
          <dgm:varLst>
            <dgm:bulletEnabled val="1"/>
          </dgm:varLst>
          <dgm:alg type="tx"/>
          <dgm:shape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Sty" val="noArr"/>
                <dgm:param type="endSty" val="noArr"/>
                <dgm:param type="begPts" val="auto auto tCtr"/>
                <dgm:param type="endPts" val="auto auto bCtr"/>
              </dgm:alg>
            </dgm:if>
            <dgm:else name="Name9">
              <dgm:alg type="conn">
                <dgm:param type="srcNode" val="dummyConnPt"/>
                <dgm:param type="dstNode" val="dummyConnPt"/>
                <dgm:param type="begSty" val="noArr"/>
                <dgm:param type="endSty" val="noArr"/>
                <dgm:param type="begPts" val="auto auto tCtr"/>
                <dgm:param type="endPts" val="auto auto bCtr"/>
              </dgm:alg>
            </dgm:else>
          </dgm:choose>
          <dgm:shape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type="pie" r:blip="">
              <dgm:adjLst>
                <dgm:adj idx="1" val="90"/>
                <dgm:adj idx="2" val="270"/>
              </dgm:adjLst>
            </dgm:shape>
          </dgm:if>
          <dgm:else name="Name25">
            <dgm:shape type="pie" r:blip="">
              <dgm:adjLst>
                <dgm:adj idx="1" val="270"/>
                <dgm:adj idx="2" val="90"/>
              </dgm:adjLst>
            </dgm:shape>
          </dgm:else>
        </dgm:choose>
        <dgm:presOf/>
        <dgm:constrLst/>
        <dgm:ruleLst/>
      </dgm:layoutNode>
      <dgm:layoutNode name="space">
        <dgm:alg type="sp"/>
        <dgm:shape r:blip="">
          <dgm:adjLst/>
        </dgm:shape>
        <dgm:presOf/>
        <dgm:constrLst/>
        <dgm:ruleLst/>
      </dgm:layoutNode>
      <dgm:layoutNode name="rect1" styleLbl="alignAcc1">
        <dgm:alg type="sp"/>
        <dgm:shape type="rect" r:blip="">
          <dgm:adjLst/>
        </dgm:shape>
        <dgm:presOf axis="self"/>
        <dgm:constrLst/>
        <dgm:ruleLst/>
      </dgm:layoutNode>
    </dgm:forEach>
    <dgm:forEach name="Name26" axis="ch" ptType="node" st="2" cnt="1">
      <dgm:layoutNode name="vertSpace2">
        <dgm:alg type="sp"/>
        <dgm:shape type="rect" r:blip="" hideGeom="1">
          <dgm:adjLst/>
        </dgm:shape>
        <dgm:presOf/>
        <dgm:constrLst/>
        <dgm:ruleLst/>
      </dgm:layoutNode>
      <dgm:layoutNode name="circle2" styleLbl="node1">
        <dgm:alg type="sp"/>
        <dgm:choose name="Name27">
          <dgm:if name="Name28" func="var" arg="dir" op="equ" val="norm">
            <dgm:shape type="pie" r:blip="">
              <dgm:adjLst>
                <dgm:adj idx="1" val="90"/>
                <dgm:adj idx="2" val="270"/>
              </dgm:adjLst>
            </dgm:shape>
          </dgm:if>
          <dgm:else name="Name29">
            <dgm:shape type="pie" r:blip="">
              <dgm:adjLst>
                <dgm:adj idx="1" val="270"/>
                <dgm:adj idx="2" val="90"/>
              </dgm:adjLst>
            </dgm:shape>
          </dgm:else>
        </dgm:choose>
        <dgm:presOf/>
        <dgm:constrLst/>
        <dgm:ruleLst/>
      </dgm:layoutNode>
      <dgm:layoutNode name="rect2" styleLbl="alignAcc1">
        <dgm:alg type="sp"/>
        <dgm:shape type="rect" r:blip="">
          <dgm:adjLst/>
        </dgm:shape>
        <dgm:presOf axis="self"/>
        <dgm:constrLst/>
        <dgm:ruleLst/>
      </dgm:layoutNode>
    </dgm:forEach>
    <dgm:forEach name="Name30" axis="ch" ptType="node" st="3" cnt="1">
      <dgm:layoutNode name="vertSpace3">
        <dgm:alg type="sp"/>
        <dgm:shape type="rect" r:blip="" hideGeom="1">
          <dgm:adjLst/>
        </dgm:shape>
        <dgm:presOf/>
        <dgm:constrLst/>
        <dgm:ruleLst/>
      </dgm:layoutNode>
      <dgm:layoutNode name="circle3" styleLbl="node1">
        <dgm:alg type="sp"/>
        <dgm:choose name="Name31">
          <dgm:if name="Name32" func="var" arg="dir" op="equ" val="norm">
            <dgm:shape type="pie" r:blip="">
              <dgm:adjLst>
                <dgm:adj idx="1" val="90"/>
                <dgm:adj idx="2" val="270"/>
              </dgm:adjLst>
            </dgm:shape>
          </dgm:if>
          <dgm:else name="Name33">
            <dgm:shape type="pie" r:blip="">
              <dgm:adjLst>
                <dgm:adj idx="1" val="270"/>
                <dgm:adj idx="2" val="90"/>
              </dgm:adjLst>
            </dgm:shape>
          </dgm:else>
        </dgm:choose>
        <dgm:presOf/>
        <dgm:constrLst/>
        <dgm:ruleLst/>
      </dgm:layoutNode>
      <dgm:layoutNode name="rect3" styleLbl="alignAcc1">
        <dgm:alg type="sp"/>
        <dgm:shape type="rect" r:blip="">
          <dgm:adjLst/>
        </dgm:shape>
        <dgm:presOf axis="self"/>
        <dgm:constrLst/>
        <dgm:ruleLst/>
      </dgm:layoutNode>
    </dgm:forEach>
    <dgm:forEach name="Name34" axis="ch" ptType="node" st="4" cnt="1">
      <dgm:layoutNode name="vertSpace4">
        <dgm:alg type="sp"/>
        <dgm:shape type="rect" r:blip="" hideGeom="1">
          <dgm:adjLst/>
        </dgm:shape>
        <dgm:presOf/>
        <dgm:constrLst/>
        <dgm:ruleLst/>
      </dgm:layoutNode>
      <dgm:layoutNode name="circle4" styleLbl="node1">
        <dgm:alg type="sp"/>
        <dgm:choose name="Name35">
          <dgm:if name="Name36" func="var" arg="dir" op="equ" val="norm">
            <dgm:shape type="pie" r:blip="">
              <dgm:adjLst>
                <dgm:adj idx="1" val="90"/>
                <dgm:adj idx="2" val="270"/>
              </dgm:adjLst>
            </dgm:shape>
          </dgm:if>
          <dgm:else name="Name37">
            <dgm:shape type="pie" r:blip="">
              <dgm:adjLst>
                <dgm:adj idx="1" val="270"/>
                <dgm:adj idx="2" val="90"/>
              </dgm:adjLst>
            </dgm:shape>
          </dgm:else>
        </dgm:choose>
        <dgm:presOf/>
        <dgm:constrLst/>
        <dgm:ruleLst/>
      </dgm:layoutNode>
      <dgm:layoutNode name="rect4" styleLbl="alignAcc1">
        <dgm:alg type="sp"/>
        <dgm:shape type="rect" r:blip="">
          <dgm:adjLst/>
        </dgm:shape>
        <dgm:presOf axis="self"/>
        <dgm:constrLst/>
        <dgm:ruleLst/>
      </dgm:layoutNode>
    </dgm:forEach>
    <dgm:forEach name="Name38" axis="ch" ptType="node" st="5" cnt="1">
      <dgm:layoutNode name="vertSpace5">
        <dgm:alg type="sp"/>
        <dgm:shape type="rect" r:blip="" hideGeom="1">
          <dgm:adjLst/>
        </dgm:shape>
        <dgm:presOf/>
        <dgm:constrLst/>
        <dgm:ruleLst/>
      </dgm:layoutNode>
      <dgm:layoutNode name="circle5" styleLbl="node1">
        <dgm:alg type="sp"/>
        <dgm:choose name="Name39">
          <dgm:if name="Name40" func="var" arg="dir" op="equ" val="norm">
            <dgm:shape type="pie" r:blip="">
              <dgm:adjLst>
                <dgm:adj idx="1" val="90"/>
                <dgm:adj idx="2" val="270"/>
              </dgm:adjLst>
            </dgm:shape>
          </dgm:if>
          <dgm:else name="Name41">
            <dgm:shape type="pie" r:blip="">
              <dgm:adjLst>
                <dgm:adj idx="1" val="270"/>
                <dgm:adj idx="2" val="90"/>
              </dgm:adjLst>
            </dgm:shape>
          </dgm:else>
        </dgm:choose>
        <dgm:presOf/>
        <dgm:constrLst/>
        <dgm:ruleLst/>
      </dgm:layoutNode>
      <dgm:layoutNode name="rect5" styleLbl="alignAcc1">
        <dgm:alg type="sp"/>
        <dgm:shape type="rect" r:blip="">
          <dgm:adjLst/>
        </dgm:shape>
        <dgm:presOf axis="self"/>
        <dgm:constrLst/>
        <dgm:ruleLst/>
      </dgm:layoutNode>
    </dgm:forEach>
    <dgm:forEach name="Name42" axis="ch" ptType="node" st="6" cnt="1">
      <dgm:layoutNode name="vertSpace6">
        <dgm:alg type="sp"/>
        <dgm:shape type="rect" r:blip="" hideGeom="1">
          <dgm:adjLst/>
        </dgm:shape>
        <dgm:presOf/>
        <dgm:constrLst/>
        <dgm:ruleLst/>
      </dgm:layoutNode>
      <dgm:layoutNode name="circle6" styleLbl="node1">
        <dgm:alg type="sp"/>
        <dgm:choose name="Name43">
          <dgm:if name="Name44" func="var" arg="dir" op="equ" val="norm">
            <dgm:shape type="pie" r:blip="">
              <dgm:adjLst>
                <dgm:adj idx="1" val="90"/>
                <dgm:adj idx="2" val="270"/>
              </dgm:adjLst>
            </dgm:shape>
          </dgm:if>
          <dgm:else name="Name45">
            <dgm:shape type="pie" r:blip="">
              <dgm:adjLst>
                <dgm:adj idx="1" val="270"/>
                <dgm:adj idx="2" val="90"/>
              </dgm:adjLst>
            </dgm:shape>
          </dgm:else>
        </dgm:choose>
        <dgm:presOf/>
        <dgm:constrLst/>
        <dgm:ruleLst/>
      </dgm:layoutNode>
      <dgm:layoutNode name="rect6" styleLbl="alignAcc1">
        <dgm:alg type="sp"/>
        <dgm:shape type="rect" r:blip="">
          <dgm:adjLst/>
        </dgm:shape>
        <dgm:presOf axis="self"/>
        <dgm:constrLst/>
        <dgm:ruleLst/>
      </dgm:layoutNode>
    </dgm:forEach>
    <dgm:forEach name="Name46" axis="ch" ptType="node" st="7" cnt="1">
      <dgm:layoutNode name="vertSpace7">
        <dgm:alg type="sp"/>
        <dgm:shape type="rect" r:blip="" hideGeom="1">
          <dgm:adjLst/>
        </dgm:shape>
        <dgm:presOf/>
        <dgm:constrLst/>
        <dgm:ruleLst/>
      </dgm:layoutNode>
      <dgm:layoutNode name="circle7" styleLbl="node1">
        <dgm:alg type="sp"/>
        <dgm:choose name="Name47">
          <dgm:if name="Name48" func="var" arg="dir" op="equ" val="norm">
            <dgm:shape type="pie" r:blip="">
              <dgm:adjLst>
                <dgm:adj idx="1" val="90"/>
                <dgm:adj idx="2" val="270"/>
              </dgm:adjLst>
            </dgm:shape>
          </dgm:if>
          <dgm:else name="Name49">
            <dgm:shape type="pie" r:blip="">
              <dgm:adjLst>
                <dgm:adj idx="1" val="270"/>
                <dgm:adj idx="2" val="90"/>
              </dgm:adjLst>
            </dgm:shape>
          </dgm:else>
        </dgm:choose>
        <dgm:presOf/>
        <dgm:constrLst/>
        <dgm:ruleLst/>
      </dgm:layoutNode>
      <dgm:layoutNode name="rect7" styleLbl="alignAcc1">
        <dgm:alg type="sp"/>
        <dgm:shape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1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3">
          <dgm:layoutNode name="rect1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2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7">
          <dgm:layoutNode name="rect2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3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1">
          <dgm:layoutNode name="rect3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4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5">
          <dgm:layoutNode name="rect4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5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9">
          <dgm:layoutNode name="rect5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6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3">
          <dgm:layoutNode name="rect6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7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7">
          <dgm:layoutNode name="rect7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type="pie" r:blip="">
              <dgm:adjLst>
                <dgm:adj idx="1" val="90"/>
                <dgm:adj idx="2" val="270"/>
              </dgm:adjLst>
            </dgm:shape>
          </dgm:if>
          <dgm:else name="Name25">
            <dgm:shape type="pie" r:blip="">
              <dgm:adjLst>
                <dgm:adj idx="1" val="270"/>
                <dgm:adj idx="2" val="90"/>
              </dgm:adjLst>
            </dgm:shape>
          </dgm:else>
        </dgm:choose>
        <dgm:presOf/>
        <dgm:constrLst/>
        <dgm:ruleLst/>
      </dgm:layoutNode>
      <dgm:layoutNode name="space">
        <dgm:alg type="sp"/>
        <dgm:shape r:blip="">
          <dgm:adjLst/>
        </dgm:shape>
        <dgm:presOf/>
        <dgm:constrLst/>
        <dgm:ruleLst/>
      </dgm:layoutNode>
      <dgm:layoutNode name="rect1" styleLbl="alignAcc1">
        <dgm:alg type="sp"/>
        <dgm:shape type="rect" r:blip="">
          <dgm:adjLst/>
        </dgm:shape>
        <dgm:presOf axis="self"/>
        <dgm:constrLst/>
        <dgm:ruleLst/>
      </dgm:layoutNode>
    </dgm:forEach>
    <dgm:forEach name="Name26" axis="ch" ptType="node" st="2" cnt="1">
      <dgm:layoutNode name="vertSpace2">
        <dgm:alg type="sp"/>
        <dgm:shape type="rect" r:blip="" hideGeom="1">
          <dgm:adjLst/>
        </dgm:shape>
        <dgm:presOf/>
        <dgm:constrLst/>
        <dgm:ruleLst/>
      </dgm:layoutNode>
      <dgm:layoutNode name="circle2" styleLbl="node1">
        <dgm:alg type="sp"/>
        <dgm:choose name="Name27">
          <dgm:if name="Name28" func="var" arg="dir" op="equ" val="norm">
            <dgm:shape type="pie" r:blip="">
              <dgm:adjLst>
                <dgm:adj idx="1" val="90"/>
                <dgm:adj idx="2" val="270"/>
              </dgm:adjLst>
            </dgm:shape>
          </dgm:if>
          <dgm:else name="Name29">
            <dgm:shape type="pie" r:blip="">
              <dgm:adjLst>
                <dgm:adj idx="1" val="270"/>
                <dgm:adj idx="2" val="90"/>
              </dgm:adjLst>
            </dgm:shape>
          </dgm:else>
        </dgm:choose>
        <dgm:presOf/>
        <dgm:constrLst/>
        <dgm:ruleLst/>
      </dgm:layoutNode>
      <dgm:layoutNode name="rect2" styleLbl="alignAcc1">
        <dgm:alg type="sp"/>
        <dgm:shape type="rect" r:blip="">
          <dgm:adjLst/>
        </dgm:shape>
        <dgm:presOf axis="self"/>
        <dgm:constrLst/>
        <dgm:ruleLst/>
      </dgm:layoutNode>
    </dgm:forEach>
    <dgm:forEach name="Name30" axis="ch" ptType="node" st="3" cnt="1">
      <dgm:layoutNode name="vertSpace3">
        <dgm:alg type="sp"/>
        <dgm:shape type="rect" r:blip="" hideGeom="1">
          <dgm:adjLst/>
        </dgm:shape>
        <dgm:presOf/>
        <dgm:constrLst/>
        <dgm:ruleLst/>
      </dgm:layoutNode>
      <dgm:layoutNode name="circle3" styleLbl="node1">
        <dgm:alg type="sp"/>
        <dgm:choose name="Name31">
          <dgm:if name="Name32" func="var" arg="dir" op="equ" val="norm">
            <dgm:shape type="pie" r:blip="">
              <dgm:adjLst>
                <dgm:adj idx="1" val="90"/>
                <dgm:adj idx="2" val="270"/>
              </dgm:adjLst>
            </dgm:shape>
          </dgm:if>
          <dgm:else name="Name33">
            <dgm:shape type="pie" r:blip="">
              <dgm:adjLst>
                <dgm:adj idx="1" val="270"/>
                <dgm:adj idx="2" val="90"/>
              </dgm:adjLst>
            </dgm:shape>
          </dgm:else>
        </dgm:choose>
        <dgm:presOf/>
        <dgm:constrLst/>
        <dgm:ruleLst/>
      </dgm:layoutNode>
      <dgm:layoutNode name="rect3" styleLbl="alignAcc1">
        <dgm:alg type="sp"/>
        <dgm:shape type="rect" r:blip="">
          <dgm:adjLst/>
        </dgm:shape>
        <dgm:presOf axis="self"/>
        <dgm:constrLst/>
        <dgm:ruleLst/>
      </dgm:layoutNode>
    </dgm:forEach>
    <dgm:forEach name="Name34" axis="ch" ptType="node" st="4" cnt="1">
      <dgm:layoutNode name="vertSpace4">
        <dgm:alg type="sp"/>
        <dgm:shape type="rect" r:blip="" hideGeom="1">
          <dgm:adjLst/>
        </dgm:shape>
        <dgm:presOf/>
        <dgm:constrLst/>
        <dgm:ruleLst/>
      </dgm:layoutNode>
      <dgm:layoutNode name="circle4" styleLbl="node1">
        <dgm:alg type="sp"/>
        <dgm:choose name="Name35">
          <dgm:if name="Name36" func="var" arg="dir" op="equ" val="norm">
            <dgm:shape type="pie" r:blip="">
              <dgm:adjLst>
                <dgm:adj idx="1" val="90"/>
                <dgm:adj idx="2" val="270"/>
              </dgm:adjLst>
            </dgm:shape>
          </dgm:if>
          <dgm:else name="Name37">
            <dgm:shape type="pie" r:blip="">
              <dgm:adjLst>
                <dgm:adj idx="1" val="270"/>
                <dgm:adj idx="2" val="90"/>
              </dgm:adjLst>
            </dgm:shape>
          </dgm:else>
        </dgm:choose>
        <dgm:presOf/>
        <dgm:constrLst/>
        <dgm:ruleLst/>
      </dgm:layoutNode>
      <dgm:layoutNode name="rect4" styleLbl="alignAcc1">
        <dgm:alg type="sp"/>
        <dgm:shape type="rect" r:blip="">
          <dgm:adjLst/>
        </dgm:shape>
        <dgm:presOf axis="self"/>
        <dgm:constrLst/>
        <dgm:ruleLst/>
      </dgm:layoutNode>
    </dgm:forEach>
    <dgm:forEach name="Name38" axis="ch" ptType="node" st="5" cnt="1">
      <dgm:layoutNode name="vertSpace5">
        <dgm:alg type="sp"/>
        <dgm:shape type="rect" r:blip="" hideGeom="1">
          <dgm:adjLst/>
        </dgm:shape>
        <dgm:presOf/>
        <dgm:constrLst/>
        <dgm:ruleLst/>
      </dgm:layoutNode>
      <dgm:layoutNode name="circle5" styleLbl="node1">
        <dgm:alg type="sp"/>
        <dgm:choose name="Name39">
          <dgm:if name="Name40" func="var" arg="dir" op="equ" val="norm">
            <dgm:shape type="pie" r:blip="">
              <dgm:adjLst>
                <dgm:adj idx="1" val="90"/>
                <dgm:adj idx="2" val="270"/>
              </dgm:adjLst>
            </dgm:shape>
          </dgm:if>
          <dgm:else name="Name41">
            <dgm:shape type="pie" r:blip="">
              <dgm:adjLst>
                <dgm:adj idx="1" val="270"/>
                <dgm:adj idx="2" val="90"/>
              </dgm:adjLst>
            </dgm:shape>
          </dgm:else>
        </dgm:choose>
        <dgm:presOf/>
        <dgm:constrLst/>
        <dgm:ruleLst/>
      </dgm:layoutNode>
      <dgm:layoutNode name="rect5" styleLbl="alignAcc1">
        <dgm:alg type="sp"/>
        <dgm:shape type="rect" r:blip="">
          <dgm:adjLst/>
        </dgm:shape>
        <dgm:presOf axis="self"/>
        <dgm:constrLst/>
        <dgm:ruleLst/>
      </dgm:layoutNode>
    </dgm:forEach>
    <dgm:forEach name="Name42" axis="ch" ptType="node" st="6" cnt="1">
      <dgm:layoutNode name="vertSpace6">
        <dgm:alg type="sp"/>
        <dgm:shape type="rect" r:blip="" hideGeom="1">
          <dgm:adjLst/>
        </dgm:shape>
        <dgm:presOf/>
        <dgm:constrLst/>
        <dgm:ruleLst/>
      </dgm:layoutNode>
      <dgm:layoutNode name="circle6" styleLbl="node1">
        <dgm:alg type="sp"/>
        <dgm:choose name="Name43">
          <dgm:if name="Name44" func="var" arg="dir" op="equ" val="norm">
            <dgm:shape type="pie" r:blip="">
              <dgm:adjLst>
                <dgm:adj idx="1" val="90"/>
                <dgm:adj idx="2" val="270"/>
              </dgm:adjLst>
            </dgm:shape>
          </dgm:if>
          <dgm:else name="Name45">
            <dgm:shape type="pie" r:blip="">
              <dgm:adjLst>
                <dgm:adj idx="1" val="270"/>
                <dgm:adj idx="2" val="90"/>
              </dgm:adjLst>
            </dgm:shape>
          </dgm:else>
        </dgm:choose>
        <dgm:presOf/>
        <dgm:constrLst/>
        <dgm:ruleLst/>
      </dgm:layoutNode>
      <dgm:layoutNode name="rect6" styleLbl="alignAcc1">
        <dgm:alg type="sp"/>
        <dgm:shape type="rect" r:blip="">
          <dgm:adjLst/>
        </dgm:shape>
        <dgm:presOf axis="self"/>
        <dgm:constrLst/>
        <dgm:ruleLst/>
      </dgm:layoutNode>
    </dgm:forEach>
    <dgm:forEach name="Name46" axis="ch" ptType="node" st="7" cnt="1">
      <dgm:layoutNode name="vertSpace7">
        <dgm:alg type="sp"/>
        <dgm:shape type="rect" r:blip="" hideGeom="1">
          <dgm:adjLst/>
        </dgm:shape>
        <dgm:presOf/>
        <dgm:constrLst/>
        <dgm:ruleLst/>
      </dgm:layoutNode>
      <dgm:layoutNode name="circle7" styleLbl="node1">
        <dgm:alg type="sp"/>
        <dgm:choose name="Name47">
          <dgm:if name="Name48" func="var" arg="dir" op="equ" val="norm">
            <dgm:shape type="pie" r:blip="">
              <dgm:adjLst>
                <dgm:adj idx="1" val="90"/>
                <dgm:adj idx="2" val="270"/>
              </dgm:adjLst>
            </dgm:shape>
          </dgm:if>
          <dgm:else name="Name49">
            <dgm:shape type="pie" r:blip="">
              <dgm:adjLst>
                <dgm:adj idx="1" val="270"/>
                <dgm:adj idx="2" val="90"/>
              </dgm:adjLst>
            </dgm:shape>
          </dgm:else>
        </dgm:choose>
        <dgm:presOf/>
        <dgm:constrLst/>
        <dgm:ruleLst/>
      </dgm:layoutNode>
      <dgm:layoutNode name="rect7" styleLbl="alignAcc1">
        <dgm:alg type="sp"/>
        <dgm:shape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1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3">
          <dgm:layoutNode name="rect1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2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7">
          <dgm:layoutNode name="rect2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3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1">
          <dgm:layoutNode name="rect3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4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5">
          <dgm:layoutNode name="rect4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5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9">
          <dgm:layoutNode name="rect5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6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3">
          <dgm:layoutNode name="rect6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7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7">
          <dgm:layoutNode name="rect7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layoutNode>
</dgm:layoutDef>
</file>

<file path=ppt/diagrams/layout4.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rSet qsTypeId="urn:microsoft.com/office/officeart/2005/8/quickstyle/simple5"/>
        </dgm:pt>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type="pie" r:blip="">
              <dgm:adjLst>
                <dgm:adj idx="1" val="90"/>
                <dgm:adj idx="2" val="270"/>
              </dgm:adjLst>
            </dgm:shape>
          </dgm:if>
          <dgm:else name="Name25">
            <dgm:shape type="pie" r:blip="">
              <dgm:adjLst>
                <dgm:adj idx="1" val="270"/>
                <dgm:adj idx="2" val="90"/>
              </dgm:adjLst>
            </dgm:shape>
          </dgm:else>
        </dgm:choose>
        <dgm:presOf/>
        <dgm:constrLst/>
        <dgm:ruleLst/>
      </dgm:layoutNode>
      <dgm:layoutNode name="space">
        <dgm:alg type="sp"/>
        <dgm:shape r:blip="">
          <dgm:adjLst/>
        </dgm:shape>
        <dgm:presOf/>
        <dgm:constrLst/>
        <dgm:ruleLst/>
      </dgm:layoutNode>
      <dgm:layoutNode name="rect1" styleLbl="alignAcc1">
        <dgm:alg type="sp"/>
        <dgm:shape type="rect" r:blip="">
          <dgm:adjLst/>
        </dgm:shape>
        <dgm:presOf axis="self"/>
        <dgm:constrLst/>
        <dgm:ruleLst/>
      </dgm:layoutNode>
    </dgm:forEach>
    <dgm:forEach name="Name26" axis="ch" ptType="node" st="2" cnt="1">
      <dgm:layoutNode name="vertSpace2">
        <dgm:alg type="sp"/>
        <dgm:shape type="rect" r:blip="" hideGeom="1">
          <dgm:adjLst/>
        </dgm:shape>
        <dgm:presOf/>
        <dgm:constrLst/>
        <dgm:ruleLst/>
      </dgm:layoutNode>
      <dgm:layoutNode name="circle2" styleLbl="node1">
        <dgm:alg type="sp"/>
        <dgm:choose name="Name27">
          <dgm:if name="Name28" func="var" arg="dir" op="equ" val="norm">
            <dgm:shape type="pie" r:blip="">
              <dgm:adjLst>
                <dgm:adj idx="1" val="90"/>
                <dgm:adj idx="2" val="270"/>
              </dgm:adjLst>
            </dgm:shape>
          </dgm:if>
          <dgm:else name="Name29">
            <dgm:shape type="pie" r:blip="">
              <dgm:adjLst>
                <dgm:adj idx="1" val="270"/>
                <dgm:adj idx="2" val="90"/>
              </dgm:adjLst>
            </dgm:shape>
          </dgm:else>
        </dgm:choose>
        <dgm:presOf/>
        <dgm:constrLst/>
        <dgm:ruleLst/>
      </dgm:layoutNode>
      <dgm:layoutNode name="rect2" styleLbl="alignAcc1">
        <dgm:alg type="sp"/>
        <dgm:shape type="rect" r:blip="">
          <dgm:adjLst/>
        </dgm:shape>
        <dgm:presOf axis="self"/>
        <dgm:constrLst/>
        <dgm:ruleLst/>
      </dgm:layoutNode>
    </dgm:forEach>
    <dgm:forEach name="Name30" axis="ch" ptType="node" st="3" cnt="1">
      <dgm:layoutNode name="vertSpace3">
        <dgm:alg type="sp"/>
        <dgm:shape type="rect" r:blip="" hideGeom="1">
          <dgm:adjLst/>
        </dgm:shape>
        <dgm:presOf/>
        <dgm:constrLst/>
        <dgm:ruleLst/>
      </dgm:layoutNode>
      <dgm:layoutNode name="circle3" styleLbl="node1">
        <dgm:alg type="sp"/>
        <dgm:choose name="Name31">
          <dgm:if name="Name32" func="var" arg="dir" op="equ" val="norm">
            <dgm:shape type="pie" r:blip="">
              <dgm:adjLst>
                <dgm:adj idx="1" val="90"/>
                <dgm:adj idx="2" val="270"/>
              </dgm:adjLst>
            </dgm:shape>
          </dgm:if>
          <dgm:else name="Name33">
            <dgm:shape type="pie" r:blip="">
              <dgm:adjLst>
                <dgm:adj idx="1" val="270"/>
                <dgm:adj idx="2" val="90"/>
              </dgm:adjLst>
            </dgm:shape>
          </dgm:else>
        </dgm:choose>
        <dgm:presOf/>
        <dgm:constrLst/>
        <dgm:ruleLst/>
      </dgm:layoutNode>
      <dgm:layoutNode name="rect3" styleLbl="alignAcc1">
        <dgm:alg type="sp"/>
        <dgm:shape type="rect" r:blip="">
          <dgm:adjLst/>
        </dgm:shape>
        <dgm:presOf axis="self"/>
        <dgm:constrLst/>
        <dgm:ruleLst/>
      </dgm:layoutNode>
    </dgm:forEach>
    <dgm:forEach name="Name34" axis="ch" ptType="node" st="4" cnt="1">
      <dgm:layoutNode name="vertSpace4">
        <dgm:alg type="sp"/>
        <dgm:shape type="rect" r:blip="" hideGeom="1">
          <dgm:adjLst/>
        </dgm:shape>
        <dgm:presOf/>
        <dgm:constrLst/>
        <dgm:ruleLst/>
      </dgm:layoutNode>
      <dgm:layoutNode name="circle4" styleLbl="node1">
        <dgm:alg type="sp"/>
        <dgm:choose name="Name35">
          <dgm:if name="Name36" func="var" arg="dir" op="equ" val="norm">
            <dgm:shape type="pie" r:blip="">
              <dgm:adjLst>
                <dgm:adj idx="1" val="90"/>
                <dgm:adj idx="2" val="270"/>
              </dgm:adjLst>
            </dgm:shape>
          </dgm:if>
          <dgm:else name="Name37">
            <dgm:shape type="pie" r:blip="">
              <dgm:adjLst>
                <dgm:adj idx="1" val="270"/>
                <dgm:adj idx="2" val="90"/>
              </dgm:adjLst>
            </dgm:shape>
          </dgm:else>
        </dgm:choose>
        <dgm:presOf/>
        <dgm:constrLst/>
        <dgm:ruleLst/>
      </dgm:layoutNode>
      <dgm:layoutNode name="rect4" styleLbl="alignAcc1">
        <dgm:alg type="sp"/>
        <dgm:shape type="rect" r:blip="">
          <dgm:adjLst/>
        </dgm:shape>
        <dgm:presOf axis="self"/>
        <dgm:constrLst/>
        <dgm:ruleLst/>
      </dgm:layoutNode>
    </dgm:forEach>
    <dgm:forEach name="Name38" axis="ch" ptType="node" st="5" cnt="1">
      <dgm:layoutNode name="vertSpace5">
        <dgm:alg type="sp"/>
        <dgm:shape type="rect" r:blip="" hideGeom="1">
          <dgm:adjLst/>
        </dgm:shape>
        <dgm:presOf/>
        <dgm:constrLst/>
        <dgm:ruleLst/>
      </dgm:layoutNode>
      <dgm:layoutNode name="circle5" styleLbl="node1">
        <dgm:alg type="sp"/>
        <dgm:choose name="Name39">
          <dgm:if name="Name40" func="var" arg="dir" op="equ" val="norm">
            <dgm:shape type="pie" r:blip="">
              <dgm:adjLst>
                <dgm:adj idx="1" val="90"/>
                <dgm:adj idx="2" val="270"/>
              </dgm:adjLst>
            </dgm:shape>
          </dgm:if>
          <dgm:else name="Name41">
            <dgm:shape type="pie" r:blip="">
              <dgm:adjLst>
                <dgm:adj idx="1" val="270"/>
                <dgm:adj idx="2" val="90"/>
              </dgm:adjLst>
            </dgm:shape>
          </dgm:else>
        </dgm:choose>
        <dgm:presOf/>
        <dgm:constrLst/>
        <dgm:ruleLst/>
      </dgm:layoutNode>
      <dgm:layoutNode name="rect5" styleLbl="alignAcc1">
        <dgm:alg type="sp"/>
        <dgm:shape type="rect" r:blip="">
          <dgm:adjLst/>
        </dgm:shape>
        <dgm:presOf axis="self"/>
        <dgm:constrLst/>
        <dgm:ruleLst/>
      </dgm:layoutNode>
    </dgm:forEach>
    <dgm:forEach name="Name42" axis="ch" ptType="node" st="6" cnt="1">
      <dgm:layoutNode name="vertSpace6">
        <dgm:alg type="sp"/>
        <dgm:shape type="rect" r:blip="" hideGeom="1">
          <dgm:adjLst/>
        </dgm:shape>
        <dgm:presOf/>
        <dgm:constrLst/>
        <dgm:ruleLst/>
      </dgm:layoutNode>
      <dgm:layoutNode name="circle6" styleLbl="node1">
        <dgm:alg type="sp"/>
        <dgm:choose name="Name43">
          <dgm:if name="Name44" func="var" arg="dir" op="equ" val="norm">
            <dgm:shape type="pie" r:blip="">
              <dgm:adjLst>
                <dgm:adj idx="1" val="90"/>
                <dgm:adj idx="2" val="270"/>
              </dgm:adjLst>
            </dgm:shape>
          </dgm:if>
          <dgm:else name="Name45">
            <dgm:shape type="pie" r:blip="">
              <dgm:adjLst>
                <dgm:adj idx="1" val="270"/>
                <dgm:adj idx="2" val="90"/>
              </dgm:adjLst>
            </dgm:shape>
          </dgm:else>
        </dgm:choose>
        <dgm:presOf/>
        <dgm:constrLst/>
        <dgm:ruleLst/>
      </dgm:layoutNode>
      <dgm:layoutNode name="rect6" styleLbl="alignAcc1">
        <dgm:alg type="sp"/>
        <dgm:shape type="rect" r:blip="">
          <dgm:adjLst/>
        </dgm:shape>
        <dgm:presOf axis="self"/>
        <dgm:constrLst/>
        <dgm:ruleLst/>
      </dgm:layoutNode>
    </dgm:forEach>
    <dgm:forEach name="Name46" axis="ch" ptType="node" st="7" cnt="1">
      <dgm:layoutNode name="vertSpace7">
        <dgm:alg type="sp"/>
        <dgm:shape type="rect" r:blip="" hideGeom="1">
          <dgm:adjLst/>
        </dgm:shape>
        <dgm:presOf/>
        <dgm:constrLst/>
        <dgm:ruleLst/>
      </dgm:layoutNode>
      <dgm:layoutNode name="circle7" styleLbl="node1">
        <dgm:alg type="sp"/>
        <dgm:choose name="Name47">
          <dgm:if name="Name48" func="var" arg="dir" op="equ" val="norm">
            <dgm:shape type="pie" r:blip="">
              <dgm:adjLst>
                <dgm:adj idx="1" val="90"/>
                <dgm:adj idx="2" val="270"/>
              </dgm:adjLst>
            </dgm:shape>
          </dgm:if>
          <dgm:else name="Name49">
            <dgm:shape type="pie" r:blip="">
              <dgm:adjLst>
                <dgm:adj idx="1" val="270"/>
                <dgm:adj idx="2" val="90"/>
              </dgm:adjLst>
            </dgm:shape>
          </dgm:else>
        </dgm:choose>
        <dgm:presOf/>
        <dgm:constrLst/>
        <dgm:ruleLst/>
      </dgm:layoutNode>
      <dgm:layoutNode name="rect7" styleLbl="alignAcc1">
        <dgm:alg type="sp"/>
        <dgm:shape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1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3">
          <dgm:layoutNode name="rect1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2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7">
          <dgm:layoutNode name="rect2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3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1">
          <dgm:layoutNode name="rect3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4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5">
          <dgm:layoutNode name="rect4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5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9">
          <dgm:layoutNode name="rect5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6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3">
          <dgm:layoutNode name="rect6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7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7">
          <dgm:layoutNode name="rect7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layoutNode>
</dgm:layoutDef>
</file>

<file path=ppt/diagrams/layout5.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type="pie" r:blip="">
              <dgm:adjLst>
                <dgm:adj idx="1" val="90"/>
                <dgm:adj idx="2" val="270"/>
              </dgm:adjLst>
            </dgm:shape>
          </dgm:if>
          <dgm:else name="Name25">
            <dgm:shape type="pie" r:blip="">
              <dgm:adjLst>
                <dgm:adj idx="1" val="270"/>
                <dgm:adj idx="2" val="90"/>
              </dgm:adjLst>
            </dgm:shape>
          </dgm:else>
        </dgm:choose>
        <dgm:presOf/>
        <dgm:constrLst/>
        <dgm:ruleLst/>
      </dgm:layoutNode>
      <dgm:layoutNode name="space">
        <dgm:alg type="sp"/>
        <dgm:shape r:blip="">
          <dgm:adjLst/>
        </dgm:shape>
        <dgm:presOf/>
        <dgm:constrLst/>
        <dgm:ruleLst/>
      </dgm:layoutNode>
      <dgm:layoutNode name="rect1" styleLbl="alignAcc1">
        <dgm:alg type="sp"/>
        <dgm:shape type="rect" r:blip="">
          <dgm:adjLst/>
        </dgm:shape>
        <dgm:presOf axis="self"/>
        <dgm:constrLst/>
        <dgm:ruleLst/>
      </dgm:layoutNode>
    </dgm:forEach>
    <dgm:forEach name="Name26" axis="ch" ptType="node" st="2" cnt="1">
      <dgm:layoutNode name="vertSpace2">
        <dgm:alg type="sp"/>
        <dgm:shape type="rect" r:blip="" hideGeom="1">
          <dgm:adjLst/>
        </dgm:shape>
        <dgm:presOf/>
        <dgm:constrLst/>
        <dgm:ruleLst/>
      </dgm:layoutNode>
      <dgm:layoutNode name="circle2" styleLbl="node1">
        <dgm:alg type="sp"/>
        <dgm:choose name="Name27">
          <dgm:if name="Name28" func="var" arg="dir" op="equ" val="norm">
            <dgm:shape type="pie" r:blip="">
              <dgm:adjLst>
                <dgm:adj idx="1" val="90"/>
                <dgm:adj idx="2" val="270"/>
              </dgm:adjLst>
            </dgm:shape>
          </dgm:if>
          <dgm:else name="Name29">
            <dgm:shape type="pie" r:blip="">
              <dgm:adjLst>
                <dgm:adj idx="1" val="270"/>
                <dgm:adj idx="2" val="90"/>
              </dgm:adjLst>
            </dgm:shape>
          </dgm:else>
        </dgm:choose>
        <dgm:presOf/>
        <dgm:constrLst/>
        <dgm:ruleLst/>
      </dgm:layoutNode>
      <dgm:layoutNode name="rect2" styleLbl="alignAcc1">
        <dgm:alg type="sp"/>
        <dgm:shape type="rect" r:blip="">
          <dgm:adjLst/>
        </dgm:shape>
        <dgm:presOf axis="self"/>
        <dgm:constrLst/>
        <dgm:ruleLst/>
      </dgm:layoutNode>
    </dgm:forEach>
    <dgm:forEach name="Name30" axis="ch" ptType="node" st="3" cnt="1">
      <dgm:layoutNode name="vertSpace3">
        <dgm:alg type="sp"/>
        <dgm:shape type="rect" r:blip="" hideGeom="1">
          <dgm:adjLst/>
        </dgm:shape>
        <dgm:presOf/>
        <dgm:constrLst/>
        <dgm:ruleLst/>
      </dgm:layoutNode>
      <dgm:layoutNode name="circle3" styleLbl="node1">
        <dgm:alg type="sp"/>
        <dgm:choose name="Name31">
          <dgm:if name="Name32" func="var" arg="dir" op="equ" val="norm">
            <dgm:shape type="pie" r:blip="">
              <dgm:adjLst>
                <dgm:adj idx="1" val="90"/>
                <dgm:adj idx="2" val="270"/>
              </dgm:adjLst>
            </dgm:shape>
          </dgm:if>
          <dgm:else name="Name33">
            <dgm:shape type="pie" r:blip="">
              <dgm:adjLst>
                <dgm:adj idx="1" val="270"/>
                <dgm:adj idx="2" val="90"/>
              </dgm:adjLst>
            </dgm:shape>
          </dgm:else>
        </dgm:choose>
        <dgm:presOf/>
        <dgm:constrLst/>
        <dgm:ruleLst/>
      </dgm:layoutNode>
      <dgm:layoutNode name="rect3" styleLbl="alignAcc1">
        <dgm:alg type="sp"/>
        <dgm:shape type="rect" r:blip="">
          <dgm:adjLst/>
        </dgm:shape>
        <dgm:presOf axis="self"/>
        <dgm:constrLst/>
        <dgm:ruleLst/>
      </dgm:layoutNode>
    </dgm:forEach>
    <dgm:forEach name="Name34" axis="ch" ptType="node" st="4" cnt="1">
      <dgm:layoutNode name="vertSpace4">
        <dgm:alg type="sp"/>
        <dgm:shape type="rect" r:blip="" hideGeom="1">
          <dgm:adjLst/>
        </dgm:shape>
        <dgm:presOf/>
        <dgm:constrLst/>
        <dgm:ruleLst/>
      </dgm:layoutNode>
      <dgm:layoutNode name="circle4" styleLbl="node1">
        <dgm:alg type="sp"/>
        <dgm:choose name="Name35">
          <dgm:if name="Name36" func="var" arg="dir" op="equ" val="norm">
            <dgm:shape type="pie" r:blip="">
              <dgm:adjLst>
                <dgm:adj idx="1" val="90"/>
                <dgm:adj idx="2" val="270"/>
              </dgm:adjLst>
            </dgm:shape>
          </dgm:if>
          <dgm:else name="Name37">
            <dgm:shape type="pie" r:blip="">
              <dgm:adjLst>
                <dgm:adj idx="1" val="270"/>
                <dgm:adj idx="2" val="90"/>
              </dgm:adjLst>
            </dgm:shape>
          </dgm:else>
        </dgm:choose>
        <dgm:presOf/>
        <dgm:constrLst/>
        <dgm:ruleLst/>
      </dgm:layoutNode>
      <dgm:layoutNode name="rect4" styleLbl="alignAcc1">
        <dgm:alg type="sp"/>
        <dgm:shape type="rect" r:blip="">
          <dgm:adjLst/>
        </dgm:shape>
        <dgm:presOf axis="self"/>
        <dgm:constrLst/>
        <dgm:ruleLst/>
      </dgm:layoutNode>
    </dgm:forEach>
    <dgm:forEach name="Name38" axis="ch" ptType="node" st="5" cnt="1">
      <dgm:layoutNode name="vertSpace5">
        <dgm:alg type="sp"/>
        <dgm:shape type="rect" r:blip="" hideGeom="1">
          <dgm:adjLst/>
        </dgm:shape>
        <dgm:presOf/>
        <dgm:constrLst/>
        <dgm:ruleLst/>
      </dgm:layoutNode>
      <dgm:layoutNode name="circle5" styleLbl="node1">
        <dgm:alg type="sp"/>
        <dgm:choose name="Name39">
          <dgm:if name="Name40" func="var" arg="dir" op="equ" val="norm">
            <dgm:shape type="pie" r:blip="">
              <dgm:adjLst>
                <dgm:adj idx="1" val="90"/>
                <dgm:adj idx="2" val="270"/>
              </dgm:adjLst>
            </dgm:shape>
          </dgm:if>
          <dgm:else name="Name41">
            <dgm:shape type="pie" r:blip="">
              <dgm:adjLst>
                <dgm:adj idx="1" val="270"/>
                <dgm:adj idx="2" val="90"/>
              </dgm:adjLst>
            </dgm:shape>
          </dgm:else>
        </dgm:choose>
        <dgm:presOf/>
        <dgm:constrLst/>
        <dgm:ruleLst/>
      </dgm:layoutNode>
      <dgm:layoutNode name="rect5" styleLbl="alignAcc1">
        <dgm:alg type="sp"/>
        <dgm:shape type="rect" r:blip="">
          <dgm:adjLst/>
        </dgm:shape>
        <dgm:presOf axis="self"/>
        <dgm:constrLst/>
        <dgm:ruleLst/>
      </dgm:layoutNode>
    </dgm:forEach>
    <dgm:forEach name="Name42" axis="ch" ptType="node" st="6" cnt="1">
      <dgm:layoutNode name="vertSpace6">
        <dgm:alg type="sp"/>
        <dgm:shape type="rect" r:blip="" hideGeom="1">
          <dgm:adjLst/>
        </dgm:shape>
        <dgm:presOf/>
        <dgm:constrLst/>
        <dgm:ruleLst/>
      </dgm:layoutNode>
      <dgm:layoutNode name="circle6" styleLbl="node1">
        <dgm:alg type="sp"/>
        <dgm:choose name="Name43">
          <dgm:if name="Name44" func="var" arg="dir" op="equ" val="norm">
            <dgm:shape type="pie" r:blip="">
              <dgm:adjLst>
                <dgm:adj idx="1" val="90"/>
                <dgm:adj idx="2" val="270"/>
              </dgm:adjLst>
            </dgm:shape>
          </dgm:if>
          <dgm:else name="Name45">
            <dgm:shape type="pie" r:blip="">
              <dgm:adjLst>
                <dgm:adj idx="1" val="270"/>
                <dgm:adj idx="2" val="90"/>
              </dgm:adjLst>
            </dgm:shape>
          </dgm:else>
        </dgm:choose>
        <dgm:presOf/>
        <dgm:constrLst/>
        <dgm:ruleLst/>
      </dgm:layoutNode>
      <dgm:layoutNode name="rect6" styleLbl="alignAcc1">
        <dgm:alg type="sp"/>
        <dgm:shape type="rect" r:blip="">
          <dgm:adjLst/>
        </dgm:shape>
        <dgm:presOf axis="self"/>
        <dgm:constrLst/>
        <dgm:ruleLst/>
      </dgm:layoutNode>
    </dgm:forEach>
    <dgm:forEach name="Name46" axis="ch" ptType="node" st="7" cnt="1">
      <dgm:layoutNode name="vertSpace7">
        <dgm:alg type="sp"/>
        <dgm:shape type="rect" r:blip="" hideGeom="1">
          <dgm:adjLst/>
        </dgm:shape>
        <dgm:presOf/>
        <dgm:constrLst/>
        <dgm:ruleLst/>
      </dgm:layoutNode>
      <dgm:layoutNode name="circle7" styleLbl="node1">
        <dgm:alg type="sp"/>
        <dgm:choose name="Name47">
          <dgm:if name="Name48" func="var" arg="dir" op="equ" val="norm">
            <dgm:shape type="pie" r:blip="">
              <dgm:adjLst>
                <dgm:adj idx="1" val="90"/>
                <dgm:adj idx="2" val="270"/>
              </dgm:adjLst>
            </dgm:shape>
          </dgm:if>
          <dgm:else name="Name49">
            <dgm:shape type="pie" r:blip="">
              <dgm:adjLst>
                <dgm:adj idx="1" val="270"/>
                <dgm:adj idx="2" val="90"/>
              </dgm:adjLst>
            </dgm:shape>
          </dgm:else>
        </dgm:choose>
        <dgm:presOf/>
        <dgm:constrLst/>
        <dgm:ruleLst/>
      </dgm:layoutNode>
      <dgm:layoutNode name="rect7" styleLbl="alignAcc1">
        <dgm:alg type="sp"/>
        <dgm:shape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1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3">
          <dgm:layoutNode name="rect1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2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7">
          <dgm:layoutNode name="rect2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3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1">
          <dgm:layoutNode name="rect3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4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5">
          <dgm:layoutNode name="rect4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5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9">
          <dgm:layoutNode name="rect5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6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3">
          <dgm:layoutNode name="rect6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7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7">
          <dgm:layoutNode name="rect7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layoutNode>
</dgm:layoutDef>
</file>

<file path=ppt/diagrams/layout6.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type="pie" r:blip="">
              <dgm:adjLst>
                <dgm:adj idx="1" val="90"/>
                <dgm:adj idx="2" val="270"/>
              </dgm:adjLst>
            </dgm:shape>
          </dgm:if>
          <dgm:else name="Name25">
            <dgm:shape type="pie" r:blip="">
              <dgm:adjLst>
                <dgm:adj idx="1" val="270"/>
                <dgm:adj idx="2" val="90"/>
              </dgm:adjLst>
            </dgm:shape>
          </dgm:else>
        </dgm:choose>
        <dgm:presOf/>
        <dgm:constrLst/>
        <dgm:ruleLst/>
      </dgm:layoutNode>
      <dgm:layoutNode name="space">
        <dgm:alg type="sp"/>
        <dgm:shape r:blip="">
          <dgm:adjLst/>
        </dgm:shape>
        <dgm:presOf/>
        <dgm:constrLst/>
        <dgm:ruleLst/>
      </dgm:layoutNode>
      <dgm:layoutNode name="rect1" styleLbl="alignAcc1">
        <dgm:alg type="sp"/>
        <dgm:shape type="rect" r:blip="">
          <dgm:adjLst/>
        </dgm:shape>
        <dgm:presOf axis="self"/>
        <dgm:constrLst/>
        <dgm:ruleLst/>
      </dgm:layoutNode>
    </dgm:forEach>
    <dgm:forEach name="Name26" axis="ch" ptType="node" st="2" cnt="1">
      <dgm:layoutNode name="vertSpace2">
        <dgm:alg type="sp"/>
        <dgm:shape type="rect" r:blip="" hideGeom="1">
          <dgm:adjLst/>
        </dgm:shape>
        <dgm:presOf/>
        <dgm:constrLst/>
        <dgm:ruleLst/>
      </dgm:layoutNode>
      <dgm:layoutNode name="circle2" styleLbl="node1">
        <dgm:alg type="sp"/>
        <dgm:choose name="Name27">
          <dgm:if name="Name28" func="var" arg="dir" op="equ" val="norm">
            <dgm:shape type="pie" r:blip="">
              <dgm:adjLst>
                <dgm:adj idx="1" val="90"/>
                <dgm:adj idx="2" val="270"/>
              </dgm:adjLst>
            </dgm:shape>
          </dgm:if>
          <dgm:else name="Name29">
            <dgm:shape type="pie" r:blip="">
              <dgm:adjLst>
                <dgm:adj idx="1" val="270"/>
                <dgm:adj idx="2" val="90"/>
              </dgm:adjLst>
            </dgm:shape>
          </dgm:else>
        </dgm:choose>
        <dgm:presOf/>
        <dgm:constrLst/>
        <dgm:ruleLst/>
      </dgm:layoutNode>
      <dgm:layoutNode name="rect2" styleLbl="alignAcc1">
        <dgm:alg type="sp"/>
        <dgm:shape type="rect" r:blip="">
          <dgm:adjLst/>
        </dgm:shape>
        <dgm:presOf axis="self"/>
        <dgm:constrLst/>
        <dgm:ruleLst/>
      </dgm:layoutNode>
    </dgm:forEach>
    <dgm:forEach name="Name30" axis="ch" ptType="node" st="3" cnt="1">
      <dgm:layoutNode name="vertSpace3">
        <dgm:alg type="sp"/>
        <dgm:shape type="rect" r:blip="" hideGeom="1">
          <dgm:adjLst/>
        </dgm:shape>
        <dgm:presOf/>
        <dgm:constrLst/>
        <dgm:ruleLst/>
      </dgm:layoutNode>
      <dgm:layoutNode name="circle3" styleLbl="node1">
        <dgm:alg type="sp"/>
        <dgm:choose name="Name31">
          <dgm:if name="Name32" func="var" arg="dir" op="equ" val="norm">
            <dgm:shape type="pie" r:blip="">
              <dgm:adjLst>
                <dgm:adj idx="1" val="90"/>
                <dgm:adj idx="2" val="270"/>
              </dgm:adjLst>
            </dgm:shape>
          </dgm:if>
          <dgm:else name="Name33">
            <dgm:shape type="pie" r:blip="">
              <dgm:adjLst>
                <dgm:adj idx="1" val="270"/>
                <dgm:adj idx="2" val="90"/>
              </dgm:adjLst>
            </dgm:shape>
          </dgm:else>
        </dgm:choose>
        <dgm:presOf/>
        <dgm:constrLst/>
        <dgm:ruleLst/>
      </dgm:layoutNode>
      <dgm:layoutNode name="rect3" styleLbl="alignAcc1">
        <dgm:alg type="sp"/>
        <dgm:shape type="rect" r:blip="">
          <dgm:adjLst/>
        </dgm:shape>
        <dgm:presOf axis="self"/>
        <dgm:constrLst/>
        <dgm:ruleLst/>
      </dgm:layoutNode>
    </dgm:forEach>
    <dgm:forEach name="Name34" axis="ch" ptType="node" st="4" cnt="1">
      <dgm:layoutNode name="vertSpace4">
        <dgm:alg type="sp"/>
        <dgm:shape type="rect" r:blip="" hideGeom="1">
          <dgm:adjLst/>
        </dgm:shape>
        <dgm:presOf/>
        <dgm:constrLst/>
        <dgm:ruleLst/>
      </dgm:layoutNode>
      <dgm:layoutNode name="circle4" styleLbl="node1">
        <dgm:alg type="sp"/>
        <dgm:choose name="Name35">
          <dgm:if name="Name36" func="var" arg="dir" op="equ" val="norm">
            <dgm:shape type="pie" r:blip="">
              <dgm:adjLst>
                <dgm:adj idx="1" val="90"/>
                <dgm:adj idx="2" val="270"/>
              </dgm:adjLst>
            </dgm:shape>
          </dgm:if>
          <dgm:else name="Name37">
            <dgm:shape type="pie" r:blip="">
              <dgm:adjLst>
                <dgm:adj idx="1" val="270"/>
                <dgm:adj idx="2" val="90"/>
              </dgm:adjLst>
            </dgm:shape>
          </dgm:else>
        </dgm:choose>
        <dgm:presOf/>
        <dgm:constrLst/>
        <dgm:ruleLst/>
      </dgm:layoutNode>
      <dgm:layoutNode name="rect4" styleLbl="alignAcc1">
        <dgm:alg type="sp"/>
        <dgm:shape type="rect" r:blip="">
          <dgm:adjLst/>
        </dgm:shape>
        <dgm:presOf axis="self"/>
        <dgm:constrLst/>
        <dgm:ruleLst/>
      </dgm:layoutNode>
    </dgm:forEach>
    <dgm:forEach name="Name38" axis="ch" ptType="node" st="5" cnt="1">
      <dgm:layoutNode name="vertSpace5">
        <dgm:alg type="sp"/>
        <dgm:shape type="rect" r:blip="" hideGeom="1">
          <dgm:adjLst/>
        </dgm:shape>
        <dgm:presOf/>
        <dgm:constrLst/>
        <dgm:ruleLst/>
      </dgm:layoutNode>
      <dgm:layoutNode name="circle5" styleLbl="node1">
        <dgm:alg type="sp"/>
        <dgm:choose name="Name39">
          <dgm:if name="Name40" func="var" arg="dir" op="equ" val="norm">
            <dgm:shape type="pie" r:blip="">
              <dgm:adjLst>
                <dgm:adj idx="1" val="90"/>
                <dgm:adj idx="2" val="270"/>
              </dgm:adjLst>
            </dgm:shape>
          </dgm:if>
          <dgm:else name="Name41">
            <dgm:shape type="pie" r:blip="">
              <dgm:adjLst>
                <dgm:adj idx="1" val="270"/>
                <dgm:adj idx="2" val="90"/>
              </dgm:adjLst>
            </dgm:shape>
          </dgm:else>
        </dgm:choose>
        <dgm:presOf/>
        <dgm:constrLst/>
        <dgm:ruleLst/>
      </dgm:layoutNode>
      <dgm:layoutNode name="rect5" styleLbl="alignAcc1">
        <dgm:alg type="sp"/>
        <dgm:shape type="rect" r:blip="">
          <dgm:adjLst/>
        </dgm:shape>
        <dgm:presOf axis="self"/>
        <dgm:constrLst/>
        <dgm:ruleLst/>
      </dgm:layoutNode>
    </dgm:forEach>
    <dgm:forEach name="Name42" axis="ch" ptType="node" st="6" cnt="1">
      <dgm:layoutNode name="vertSpace6">
        <dgm:alg type="sp"/>
        <dgm:shape type="rect" r:blip="" hideGeom="1">
          <dgm:adjLst/>
        </dgm:shape>
        <dgm:presOf/>
        <dgm:constrLst/>
        <dgm:ruleLst/>
      </dgm:layoutNode>
      <dgm:layoutNode name="circle6" styleLbl="node1">
        <dgm:alg type="sp"/>
        <dgm:choose name="Name43">
          <dgm:if name="Name44" func="var" arg="dir" op="equ" val="norm">
            <dgm:shape type="pie" r:blip="">
              <dgm:adjLst>
                <dgm:adj idx="1" val="90"/>
                <dgm:adj idx="2" val="270"/>
              </dgm:adjLst>
            </dgm:shape>
          </dgm:if>
          <dgm:else name="Name45">
            <dgm:shape type="pie" r:blip="">
              <dgm:adjLst>
                <dgm:adj idx="1" val="270"/>
                <dgm:adj idx="2" val="90"/>
              </dgm:adjLst>
            </dgm:shape>
          </dgm:else>
        </dgm:choose>
        <dgm:presOf/>
        <dgm:constrLst/>
        <dgm:ruleLst/>
      </dgm:layoutNode>
      <dgm:layoutNode name="rect6" styleLbl="alignAcc1">
        <dgm:alg type="sp"/>
        <dgm:shape type="rect" r:blip="">
          <dgm:adjLst/>
        </dgm:shape>
        <dgm:presOf axis="self"/>
        <dgm:constrLst/>
        <dgm:ruleLst/>
      </dgm:layoutNode>
    </dgm:forEach>
    <dgm:forEach name="Name46" axis="ch" ptType="node" st="7" cnt="1">
      <dgm:layoutNode name="vertSpace7">
        <dgm:alg type="sp"/>
        <dgm:shape type="rect" r:blip="" hideGeom="1">
          <dgm:adjLst/>
        </dgm:shape>
        <dgm:presOf/>
        <dgm:constrLst/>
        <dgm:ruleLst/>
      </dgm:layoutNode>
      <dgm:layoutNode name="circle7" styleLbl="node1">
        <dgm:alg type="sp"/>
        <dgm:choose name="Name47">
          <dgm:if name="Name48" func="var" arg="dir" op="equ" val="norm">
            <dgm:shape type="pie" r:blip="">
              <dgm:adjLst>
                <dgm:adj idx="1" val="90"/>
                <dgm:adj idx="2" val="270"/>
              </dgm:adjLst>
            </dgm:shape>
          </dgm:if>
          <dgm:else name="Name49">
            <dgm:shape type="pie" r:blip="">
              <dgm:adjLst>
                <dgm:adj idx="1" val="270"/>
                <dgm:adj idx="2" val="90"/>
              </dgm:adjLst>
            </dgm:shape>
          </dgm:else>
        </dgm:choose>
        <dgm:presOf/>
        <dgm:constrLst/>
        <dgm:ruleLst/>
      </dgm:layoutNode>
      <dgm:layoutNode name="rect7" styleLbl="alignAcc1">
        <dgm:alg type="sp"/>
        <dgm:shape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1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3">
          <dgm:layoutNode name="rect1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2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7">
          <dgm:layoutNode name="rect2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3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1">
          <dgm:layoutNode name="rect3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4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5">
          <dgm:layoutNode name="rect4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5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9">
          <dgm:layoutNode name="rect5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6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3">
          <dgm:layoutNode name="rect6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7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7">
          <dgm:layoutNode name="rect7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layoutNode>
</dgm:layoutDef>
</file>

<file path=ppt/diagrams/layout7.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type="pie" r:blip="">
              <dgm:adjLst>
                <dgm:adj idx="1" val="90"/>
                <dgm:adj idx="2" val="270"/>
              </dgm:adjLst>
            </dgm:shape>
          </dgm:if>
          <dgm:else name="Name25">
            <dgm:shape type="pie" r:blip="">
              <dgm:adjLst>
                <dgm:adj idx="1" val="270"/>
                <dgm:adj idx="2" val="90"/>
              </dgm:adjLst>
            </dgm:shape>
          </dgm:else>
        </dgm:choose>
        <dgm:presOf/>
        <dgm:constrLst/>
        <dgm:ruleLst/>
      </dgm:layoutNode>
      <dgm:layoutNode name="space">
        <dgm:alg type="sp"/>
        <dgm:shape r:blip="">
          <dgm:adjLst/>
        </dgm:shape>
        <dgm:presOf/>
        <dgm:constrLst/>
        <dgm:ruleLst/>
      </dgm:layoutNode>
      <dgm:layoutNode name="rect1" styleLbl="alignAcc1">
        <dgm:alg type="sp"/>
        <dgm:shape type="rect" r:blip="">
          <dgm:adjLst/>
        </dgm:shape>
        <dgm:presOf axis="self"/>
        <dgm:constrLst/>
        <dgm:ruleLst/>
      </dgm:layoutNode>
    </dgm:forEach>
    <dgm:forEach name="Name26" axis="ch" ptType="node" st="2" cnt="1">
      <dgm:layoutNode name="vertSpace2">
        <dgm:alg type="sp"/>
        <dgm:shape type="rect" r:blip="" hideGeom="1">
          <dgm:adjLst/>
        </dgm:shape>
        <dgm:presOf/>
        <dgm:constrLst/>
        <dgm:ruleLst/>
      </dgm:layoutNode>
      <dgm:layoutNode name="circle2" styleLbl="node1">
        <dgm:alg type="sp"/>
        <dgm:choose name="Name27">
          <dgm:if name="Name28" func="var" arg="dir" op="equ" val="norm">
            <dgm:shape type="pie" r:blip="">
              <dgm:adjLst>
                <dgm:adj idx="1" val="90"/>
                <dgm:adj idx="2" val="270"/>
              </dgm:adjLst>
            </dgm:shape>
          </dgm:if>
          <dgm:else name="Name29">
            <dgm:shape type="pie" r:blip="">
              <dgm:adjLst>
                <dgm:adj idx="1" val="270"/>
                <dgm:adj idx="2" val="90"/>
              </dgm:adjLst>
            </dgm:shape>
          </dgm:else>
        </dgm:choose>
        <dgm:presOf/>
        <dgm:constrLst/>
        <dgm:ruleLst/>
      </dgm:layoutNode>
      <dgm:layoutNode name="rect2" styleLbl="alignAcc1">
        <dgm:alg type="sp"/>
        <dgm:shape type="rect" r:blip="">
          <dgm:adjLst/>
        </dgm:shape>
        <dgm:presOf axis="self"/>
        <dgm:constrLst/>
        <dgm:ruleLst/>
      </dgm:layoutNode>
    </dgm:forEach>
    <dgm:forEach name="Name30" axis="ch" ptType="node" st="3" cnt="1">
      <dgm:layoutNode name="vertSpace3">
        <dgm:alg type="sp"/>
        <dgm:shape type="rect" r:blip="" hideGeom="1">
          <dgm:adjLst/>
        </dgm:shape>
        <dgm:presOf/>
        <dgm:constrLst/>
        <dgm:ruleLst/>
      </dgm:layoutNode>
      <dgm:layoutNode name="circle3" styleLbl="node1">
        <dgm:alg type="sp"/>
        <dgm:choose name="Name31">
          <dgm:if name="Name32" func="var" arg="dir" op="equ" val="norm">
            <dgm:shape type="pie" r:blip="">
              <dgm:adjLst>
                <dgm:adj idx="1" val="90"/>
                <dgm:adj idx="2" val="270"/>
              </dgm:adjLst>
            </dgm:shape>
          </dgm:if>
          <dgm:else name="Name33">
            <dgm:shape type="pie" r:blip="">
              <dgm:adjLst>
                <dgm:adj idx="1" val="270"/>
                <dgm:adj idx="2" val="90"/>
              </dgm:adjLst>
            </dgm:shape>
          </dgm:else>
        </dgm:choose>
        <dgm:presOf/>
        <dgm:constrLst/>
        <dgm:ruleLst/>
      </dgm:layoutNode>
      <dgm:layoutNode name="rect3" styleLbl="alignAcc1">
        <dgm:alg type="sp"/>
        <dgm:shape type="rect" r:blip="">
          <dgm:adjLst/>
        </dgm:shape>
        <dgm:presOf axis="self"/>
        <dgm:constrLst/>
        <dgm:ruleLst/>
      </dgm:layoutNode>
    </dgm:forEach>
    <dgm:forEach name="Name34" axis="ch" ptType="node" st="4" cnt="1">
      <dgm:layoutNode name="vertSpace4">
        <dgm:alg type="sp"/>
        <dgm:shape type="rect" r:blip="" hideGeom="1">
          <dgm:adjLst/>
        </dgm:shape>
        <dgm:presOf/>
        <dgm:constrLst/>
        <dgm:ruleLst/>
      </dgm:layoutNode>
      <dgm:layoutNode name="circle4" styleLbl="node1">
        <dgm:alg type="sp"/>
        <dgm:choose name="Name35">
          <dgm:if name="Name36" func="var" arg="dir" op="equ" val="norm">
            <dgm:shape type="pie" r:blip="">
              <dgm:adjLst>
                <dgm:adj idx="1" val="90"/>
                <dgm:adj idx="2" val="270"/>
              </dgm:adjLst>
            </dgm:shape>
          </dgm:if>
          <dgm:else name="Name37">
            <dgm:shape type="pie" r:blip="">
              <dgm:adjLst>
                <dgm:adj idx="1" val="270"/>
                <dgm:adj idx="2" val="90"/>
              </dgm:adjLst>
            </dgm:shape>
          </dgm:else>
        </dgm:choose>
        <dgm:presOf/>
        <dgm:constrLst/>
        <dgm:ruleLst/>
      </dgm:layoutNode>
      <dgm:layoutNode name="rect4" styleLbl="alignAcc1">
        <dgm:alg type="sp"/>
        <dgm:shape type="rect" r:blip="">
          <dgm:adjLst/>
        </dgm:shape>
        <dgm:presOf axis="self"/>
        <dgm:constrLst/>
        <dgm:ruleLst/>
      </dgm:layoutNode>
    </dgm:forEach>
    <dgm:forEach name="Name38" axis="ch" ptType="node" st="5" cnt="1">
      <dgm:layoutNode name="vertSpace5">
        <dgm:alg type="sp"/>
        <dgm:shape type="rect" r:blip="" hideGeom="1">
          <dgm:adjLst/>
        </dgm:shape>
        <dgm:presOf/>
        <dgm:constrLst/>
        <dgm:ruleLst/>
      </dgm:layoutNode>
      <dgm:layoutNode name="circle5" styleLbl="node1">
        <dgm:alg type="sp"/>
        <dgm:choose name="Name39">
          <dgm:if name="Name40" func="var" arg="dir" op="equ" val="norm">
            <dgm:shape type="pie" r:blip="">
              <dgm:adjLst>
                <dgm:adj idx="1" val="90"/>
                <dgm:adj idx="2" val="270"/>
              </dgm:adjLst>
            </dgm:shape>
          </dgm:if>
          <dgm:else name="Name41">
            <dgm:shape type="pie" r:blip="">
              <dgm:adjLst>
                <dgm:adj idx="1" val="270"/>
                <dgm:adj idx="2" val="90"/>
              </dgm:adjLst>
            </dgm:shape>
          </dgm:else>
        </dgm:choose>
        <dgm:presOf/>
        <dgm:constrLst/>
        <dgm:ruleLst/>
      </dgm:layoutNode>
      <dgm:layoutNode name="rect5" styleLbl="alignAcc1">
        <dgm:alg type="sp"/>
        <dgm:shape type="rect" r:blip="">
          <dgm:adjLst/>
        </dgm:shape>
        <dgm:presOf axis="self"/>
        <dgm:constrLst/>
        <dgm:ruleLst/>
      </dgm:layoutNode>
    </dgm:forEach>
    <dgm:forEach name="Name42" axis="ch" ptType="node" st="6" cnt="1">
      <dgm:layoutNode name="vertSpace6">
        <dgm:alg type="sp"/>
        <dgm:shape type="rect" r:blip="" hideGeom="1">
          <dgm:adjLst/>
        </dgm:shape>
        <dgm:presOf/>
        <dgm:constrLst/>
        <dgm:ruleLst/>
      </dgm:layoutNode>
      <dgm:layoutNode name="circle6" styleLbl="node1">
        <dgm:alg type="sp"/>
        <dgm:choose name="Name43">
          <dgm:if name="Name44" func="var" arg="dir" op="equ" val="norm">
            <dgm:shape type="pie" r:blip="">
              <dgm:adjLst>
                <dgm:adj idx="1" val="90"/>
                <dgm:adj idx="2" val="270"/>
              </dgm:adjLst>
            </dgm:shape>
          </dgm:if>
          <dgm:else name="Name45">
            <dgm:shape type="pie" r:blip="">
              <dgm:adjLst>
                <dgm:adj idx="1" val="270"/>
                <dgm:adj idx="2" val="90"/>
              </dgm:adjLst>
            </dgm:shape>
          </dgm:else>
        </dgm:choose>
        <dgm:presOf/>
        <dgm:constrLst/>
        <dgm:ruleLst/>
      </dgm:layoutNode>
      <dgm:layoutNode name="rect6" styleLbl="alignAcc1">
        <dgm:alg type="sp"/>
        <dgm:shape type="rect" r:blip="">
          <dgm:adjLst/>
        </dgm:shape>
        <dgm:presOf axis="self"/>
        <dgm:constrLst/>
        <dgm:ruleLst/>
      </dgm:layoutNode>
    </dgm:forEach>
    <dgm:forEach name="Name46" axis="ch" ptType="node" st="7" cnt="1">
      <dgm:layoutNode name="vertSpace7">
        <dgm:alg type="sp"/>
        <dgm:shape type="rect" r:blip="" hideGeom="1">
          <dgm:adjLst/>
        </dgm:shape>
        <dgm:presOf/>
        <dgm:constrLst/>
        <dgm:ruleLst/>
      </dgm:layoutNode>
      <dgm:layoutNode name="circle7" styleLbl="node1">
        <dgm:alg type="sp"/>
        <dgm:choose name="Name47">
          <dgm:if name="Name48" func="var" arg="dir" op="equ" val="norm">
            <dgm:shape type="pie" r:blip="">
              <dgm:adjLst>
                <dgm:adj idx="1" val="90"/>
                <dgm:adj idx="2" val="270"/>
              </dgm:adjLst>
            </dgm:shape>
          </dgm:if>
          <dgm:else name="Name49">
            <dgm:shape type="pie" r:blip="">
              <dgm:adjLst>
                <dgm:adj idx="1" val="270"/>
                <dgm:adj idx="2" val="90"/>
              </dgm:adjLst>
            </dgm:shape>
          </dgm:else>
        </dgm:choose>
        <dgm:presOf/>
        <dgm:constrLst/>
        <dgm:ruleLst/>
      </dgm:layoutNode>
      <dgm:layoutNode name="rect7" styleLbl="alignAcc1">
        <dgm:alg type="sp"/>
        <dgm:shape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1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3">
          <dgm:layoutNode name="rect1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2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57">
          <dgm:layoutNode name="rect2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3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1">
          <dgm:layoutNode name="rect3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4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5">
          <dgm:layoutNode name="rect4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5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69">
          <dgm:layoutNode name="rect5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6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3">
          <dgm:layoutNode name="rect6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layoutNode name="rect7ChTx" styleLbl="alignAcc1">
            <dgm:varLst>
              <dgm:bulletEnabled val="1"/>
            </dgm:varLst>
            <dgm:alg type="tx">
              <dgm:param type="stBulletLvl" val="1"/>
              <dgm:param type="txAnchorVertCh" val="mid"/>
            </dgm:alg>
            <dgm:shape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dgm:ruleLst>
          </dgm:layoutNode>
        </dgm:if>
        <dgm:else name="Name77">
          <dgm:layoutNode name="rect7ParTxNoCh" styleLbl="alignAcc1">
            <dgm:varLst>
              <dgm:chMax val="1"/>
              <dgm:bulletEnabled val="1"/>
            </dgm:varLst>
            <dgm:alg type="tx"/>
            <dgm:shape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dgm:ruleLst>
          </dgm:layoutNode>
        </dgm:else>
      </dgm:choose>
    </dgm:forEach>
  </dgm:layoutNode>
</dgm:layoutDef>
</file>

<file path=ppt/diagrams/quickStyle1.xml><?xml version="1.0" encoding="utf-8"?>
<dgm:styleDef xmlns:a="http://schemas.openxmlformats.org/drawingml/2006/main" xmlns:dgm="http://schemas.openxmlformats.org/drawingml/2006/diagram" uniqueId="urn:microsoft.com/office/officeart/2005/8/quickstyle/3d6">
  <dgm:title val=""/>
  <dgm:desc val=""/>
  <dgm:catLst>
    <dgm:cat type="3D" pri="11600"/>
  </dgm:catLst>
  <dgm:scene3d>
    <a:camera prst="perspectiveRelaxedModerately" zoom="92000"/>
    <a:lightRig rig="balanced" dir="t">
      <a:rot lat="0" lon="0" rev="12700000"/>
    </a:lightRig>
  </dgm:scene3d>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1">
        <a:scrgbClr r="0" g="0" b="0"/>
      </a:fillRef>
      <a:effectRef idx="0">
        <a:scrgbClr r="0" g="0" b="0"/>
      </a:effectRef>
      <a:fontRef idx="minor"/>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3d4">
  <dgm:title val=""/>
  <dgm:desc val=""/>
  <dgm:catLst>
    <dgm:cat type="3D" pri="11400"/>
  </dgm:catLst>
  <dgm:scene3d>
    <a:camera prst="orthographicFront"/>
    <a:lightRig rig="threePt" dir="t"/>
  </dgm:scene3d>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5">
  <dgm:title val=""/>
  <dgm:desc val=""/>
  <dgm:catLst>
    <dgm:cat type="simple" pri="105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3">
        <a:scrgbClr r="0" g="0" b="0"/>
      </a:effectRef>
      <a:fontRef idx="minor">
        <a:schemeClr val="tx1"/>
      </a:fontRef>
    </dgm:style>
  </dgm:styleLbl>
</dgm:styleDef>
</file>

<file path=ppt/diagrams/quickStyle4.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201" name=""/>
        <p:cNvGrpSpPr/>
        <p:nvPr/>
      </p:nvGrpSpPr>
      <p:grpSpPr>
        <a:xfrm>
          <a:off x="0" y="0"/>
          <a:ext cx="0" cy="0"/>
        </a:xfrm>
      </p:grpSpPr>
      <p:sp>
        <p:nvSpPr>
          <p:cNvPr id="1049058"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1049059"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1547E63-BEAB-4740-BF90-1A5A47B7109C}" type="datetimeFigureOut">
              <a:rPr lang="zh-CN" altLang="en-US" smtClean="0"/>
              <a:t/>
            </a:fld>
            <a:endParaRPr lang="zh-CN" altLang="en-US"/>
          </a:p>
        </p:txBody>
      </p:sp>
      <p:sp>
        <p:nvSpPr>
          <p:cNvPr id="1049060"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1049061"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1049062"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1049063"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E9158C-730F-4F88-8A38-EEB1CEAEACF9}"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9" name=""/>
        <p:cNvGrpSpPr/>
        <p:nvPr/>
      </p:nvGrpSpPr>
      <p:grpSpPr>
        <a:xfrm>
          <a:off x="0" y="0"/>
          <a:ext cx="0" cy="0"/>
        </a:xfrm>
      </p:grpSpPr>
      <p:sp>
        <p:nvSpPr>
          <p:cNvPr id="1048609" name="幻灯片图像占位符 1"/>
          <p:cNvSpPr>
            <a:spLocks noGrp="1" noRot="1" noChangeAspect="1"/>
          </p:cNvSpPr>
          <p:nvPr>
            <p:ph type="sldImg"/>
          </p:nvPr>
        </p:nvSpPr>
        <p:spPr/>
      </p:sp>
      <p:sp>
        <p:nvSpPr>
          <p:cNvPr id="1048610" name="备注占位符 2"/>
          <p:cNvSpPr>
            <a:spLocks noGrp="1"/>
          </p:cNvSpPr>
          <p:nvPr>
            <p:ph type="body" idx="1"/>
          </p:nvPr>
        </p:nvSpPr>
        <p:spPr/>
        <p:txBody>
          <a:bodyPr/>
          <a:lstStyle/>
          <a:p>
            <a:endParaRPr lang="zh-CN" altLang="en-US"/>
          </a:p>
        </p:txBody>
      </p:sp>
      <p:sp>
        <p:nvSpPr>
          <p:cNvPr id="1048611"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pPr>
            <a:fld id="{22EF0F8C-13CA-4C7D-9CC2-30ED92607B24}"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t>1</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E2C4DD-A547-491B-9C21-6CC7B4C52B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7D76F1-8A3D-4199-9CB1-4914CD63EC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5ED1BD-8371-460B-8AAA-4C0482B9BA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43F4C0-DDA0-4FC0-ADE7-C398FBF189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F13E99-0BF1-4119-8AB9-00EDA7ED16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3806E5-8D0B-482E-9BF5-D36F457C3D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9B039B-14B8-4942-B4DD-AAF08FF9F7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34DA86-F2B7-48B2-AA7D-31E062785C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CF70F9-D9E8-4A7F-A3DC-9655C96C0B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BB933A-E4F7-4B6E-BDE0-734C25CA7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3B01A5-E79E-4D29-B919-F263F6F3B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36" name=""/>
        <p:cNvGrpSpPr/>
        <p:nvPr/>
      </p:nvGrpSpPr>
      <p:grpSpPr>
        <a:xfrm>
          <a:off x="0" y="0"/>
          <a:ext cx="0" cy="0"/>
        </a:xfrm>
      </p:grpSpPr>
      <p:sp>
        <p:nvSpPr>
          <p:cNvPr id="1048840"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p:txBody>
      </p:sp>
      <p:grpSp>
        <p:nvGrpSpPr>
          <p:cNvPr id="137" name="Group 9"/>
          <p:cNvGrpSpPr>
            <a:grpSpLocks noChangeAspect="1"/>
          </p:cNvGrpSpPr>
          <p:nvPr/>
        </p:nvGrpSpPr>
        <p:grpSpPr>
          <a:xfrm>
            <a:off x="211665" y="5353963"/>
            <a:ext cx="8723376" cy="1331580"/>
            <a:chOff x="-3905250" y="4294188"/>
            <a:chExt cx="13011150" cy="1892300"/>
          </a:xfrm>
        </p:grpSpPr>
        <p:sp>
          <p:nvSpPr>
            <p:cNvPr id="1048841" name="Freeform 14"/>
            <p:cNvSpPr/>
            <p:nvPr/>
          </p:nvSpPr>
          <p:spPr bwMode="hidden">
            <a:xfrm>
              <a:off x="4810125" y="4500563"/>
              <a:ext cx="4295775" cy="1016000"/>
            </a:xfrm>
            <a:custGeom>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842" name="Freeform 18"/>
            <p:cNvSpPr/>
            <p:nvPr/>
          </p:nvSpPr>
          <p:spPr bwMode="hidden">
            <a:xfrm>
              <a:off x="-309563" y="4318000"/>
              <a:ext cx="8280401" cy="1209675"/>
            </a:xfrm>
            <a:custGeom>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843" name="Freeform 22"/>
            <p:cNvSpPr/>
            <p:nvPr/>
          </p:nvSpPr>
          <p:spPr bwMode="hidden">
            <a:xfrm>
              <a:off x="3175" y="4335463"/>
              <a:ext cx="8166100" cy="1101725"/>
            </a:xfrm>
            <a:custGeom>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844" name="Freeform 26"/>
            <p:cNvSpPr/>
            <p:nvPr/>
          </p:nvSpPr>
          <p:spPr bwMode="hidden">
            <a:xfrm>
              <a:off x="4156075" y="4316413"/>
              <a:ext cx="4940300" cy="927100"/>
            </a:xfrm>
            <a:custGeom>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useBgFill="1">
          <p:nvSpPr>
            <p:cNvPr id="1048845" name="Freeform 10"/>
            <p:cNvSpPr/>
            <p:nvPr/>
          </p:nvSpPr>
          <p:spPr bwMode="hidden">
            <a:xfrm>
              <a:off x="-3905250" y="4294188"/>
              <a:ext cx="13011150" cy="1892300"/>
            </a:xfrm>
            <a:custGeom>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048846"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zh-CN" altLang="en-US" smtClean="0"/>
              <a:t>单击此处编辑母版标题样式</a:t>
            </a:r>
            <a:endParaRPr lang="en-US"/>
          </a:p>
        </p:txBody>
      </p:sp>
      <p:sp>
        <p:nvSpPr>
          <p:cNvPr id="1048847"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en-US"/>
          </a:p>
        </p:txBody>
      </p:sp>
      <p:sp>
        <p:nvSpPr>
          <p:cNvPr id="1048848" name="Date Placeholder 3"/>
          <p:cNvSpPr>
            <a:spLocks noGrp="1"/>
          </p:cNvSpPr>
          <p:nvPr>
            <p:ph type="dt" sz="half" idx="10"/>
          </p:nvPr>
        </p:nvSpPr>
        <p:spPr/>
        <p:txBody>
          <a:bodyPr/>
          <a:lstStyle/>
          <a:p>
            <a:fld id="{E30E2307-1E40-4E12-8716-25BFDA8E7013}" type="datetime1">
              <a:rPr lang="en-US" smtClean="0"/>
              <a:t/>
            </a:fld>
            <a:endParaRPr lang="en-US"/>
          </a:p>
        </p:txBody>
      </p:sp>
      <p:sp>
        <p:nvSpPr>
          <p:cNvPr id="1048849" name="Footer Placeholder 4"/>
          <p:cNvSpPr>
            <a:spLocks noGrp="1"/>
          </p:cNvSpPr>
          <p:nvPr>
            <p:ph type="ftr" sz="quarter" idx="11"/>
          </p:nvPr>
        </p:nvSpPr>
        <p:spPr/>
        <p:txBody>
          <a:bodyPr/>
          <a:lstStyle/>
          <a:p>
            <a:endParaRPr lang="en-US"/>
          </a:p>
        </p:txBody>
      </p:sp>
      <p:sp>
        <p:nvSpPr>
          <p:cNvPr id="1048850" name="Slide Number Placeholder 5"/>
          <p:cNvSpPr>
            <a:spLocks noGrp="1"/>
          </p:cNvSpPr>
          <p:nvPr>
            <p:ph type="sldNum" sz="quarter" idx="12"/>
          </p:nvPr>
        </p:nvSpPr>
        <p:spPr/>
        <p:txBody>
          <a:bodyPr/>
          <a:lstStyle/>
          <a:p>
            <a:fld id="{687D7A59-36E2-48B9-B146-C1E59501F63F}"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54" name=""/>
        <p:cNvGrpSpPr/>
        <p:nvPr/>
      </p:nvGrpSpPr>
      <p:grpSpPr>
        <a:xfrm>
          <a:off x="0" y="0"/>
          <a:ext cx="0" cy="0"/>
        </a:xfrm>
      </p:grpSpPr>
      <p:sp>
        <p:nvSpPr>
          <p:cNvPr id="1048612" name="Content Placeholder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1048613" name="Date Placeholder 3"/>
          <p:cNvSpPr>
            <a:spLocks noGrp="1"/>
          </p:cNvSpPr>
          <p:nvPr>
            <p:ph type="dt" sz="half" idx="10"/>
          </p:nvPr>
        </p:nvSpPr>
        <p:spPr/>
        <p:txBody>
          <a:bodyPr/>
          <a:lstStyle/>
          <a:p>
            <a:fld id="{61FD9D02-426E-46C9-9EE9-0DE1EF8B2838}" type="datetime1">
              <a:rPr lang="en-US" smtClean="0"/>
              <a:t/>
            </a:fld>
            <a:endParaRPr lang="en-US"/>
          </a:p>
        </p:txBody>
      </p:sp>
      <p:sp>
        <p:nvSpPr>
          <p:cNvPr id="1048614" name="Footer Placeholder 4"/>
          <p:cNvSpPr>
            <a:spLocks noGrp="1"/>
          </p:cNvSpPr>
          <p:nvPr>
            <p:ph type="ftr" sz="quarter" idx="11"/>
          </p:nvPr>
        </p:nvSpPr>
        <p:spPr/>
        <p:txBody>
          <a:bodyPr/>
          <a:lstStyle/>
          <a:p>
            <a:endParaRPr lang="en-US"/>
          </a:p>
        </p:txBody>
      </p:sp>
      <p:sp>
        <p:nvSpPr>
          <p:cNvPr id="1048615" name="Slide Number Placeholder 5"/>
          <p:cNvSpPr>
            <a:spLocks noGrp="1"/>
          </p:cNvSpPr>
          <p:nvPr>
            <p:ph type="sldNum" sz="quarter" idx="12"/>
          </p:nvPr>
        </p:nvSpPr>
        <p:spPr/>
        <p:txBody>
          <a:bodyPr/>
          <a:lstStyle/>
          <a:p>
            <a:fld id="{687D7A59-36E2-48B9-B146-C1E59501F63F}" type="slidenum">
              <a:rPr lang="en-US" smtClean="0"/>
              <a:t/>
            </a:fld>
            <a:endParaRPr lang="en-US"/>
          </a:p>
        </p:txBody>
      </p:sp>
      <p:sp>
        <p:nvSpPr>
          <p:cNvPr id="1048616" name="Title 6"/>
          <p:cNvSpPr>
            <a:spLocks noGrp="1"/>
          </p:cNvSpPr>
          <p:nvPr>
            <p:ph type="title"/>
          </p:nvPr>
        </p:nvSpPr>
        <p:spPr/>
        <p:txBody>
          <a:bodyPr/>
          <a:lstStyle/>
          <a:p>
            <a:r>
              <a:rPr lang="zh-CN" altLang="en-US" smtClean="0"/>
              <a:t>单击此处编辑母版标题样式</a:t>
            </a:r>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45" name=""/>
        <p:cNvGrpSpPr/>
        <p:nvPr/>
      </p:nvGrpSpPr>
      <p:grpSpPr>
        <a:xfrm>
          <a:off x="0" y="0"/>
          <a:ext cx="0" cy="0"/>
        </a:xfrm>
      </p:grpSpPr>
      <p:sp>
        <p:nvSpPr>
          <p:cNvPr id="1048882"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p:txBody>
      </p:sp>
      <p:sp>
        <p:nvSpPr>
          <p:cNvPr id="1048883" name="Freeform 14"/>
          <p:cNvSpPr/>
          <p:nvPr/>
        </p:nvSpPr>
        <p:spPr bwMode="hidden">
          <a:xfrm>
            <a:off x="6047438" y="4203592"/>
            <a:ext cx="2876429" cy="714026"/>
          </a:xfrm>
          <a:custGeom>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884" name="Freeform 18"/>
          <p:cNvSpPr/>
          <p:nvPr/>
        </p:nvSpPr>
        <p:spPr bwMode="hidden">
          <a:xfrm>
            <a:off x="2619320" y="4075290"/>
            <a:ext cx="5544515" cy="850138"/>
          </a:xfrm>
          <a:custGeom>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885" name="Freeform 22"/>
          <p:cNvSpPr/>
          <p:nvPr/>
        </p:nvSpPr>
        <p:spPr bwMode="hidden">
          <a:xfrm>
            <a:off x="2828728" y="4087562"/>
            <a:ext cx="5467980" cy="774272"/>
          </a:xfrm>
          <a:custGeom>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886" name="Freeform 26"/>
          <p:cNvSpPr/>
          <p:nvPr/>
        </p:nvSpPr>
        <p:spPr bwMode="hidden">
          <a:xfrm>
            <a:off x="5609489" y="4074174"/>
            <a:ext cx="3308000" cy="651549"/>
          </a:xfrm>
          <a:custGeom>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useBgFill="1">
        <p:nvSpPr>
          <p:cNvPr id="1048887" name="Freeform 10"/>
          <p:cNvSpPr/>
          <p:nvPr/>
        </p:nvSpPr>
        <p:spPr bwMode="hidden">
          <a:xfrm>
            <a:off x="211665" y="4058555"/>
            <a:ext cx="8723376" cy="1329874"/>
          </a:xfrm>
          <a:custGeom>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888"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zh-CN" altLang="en-US" smtClean="0"/>
              <a:t>单击此处编辑母版标题样式</a:t>
            </a:r>
            <a:endParaRPr lang="en-US"/>
          </a:p>
        </p:txBody>
      </p:sp>
      <p:sp>
        <p:nvSpPr>
          <p:cNvPr id="1048889"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endParaRPr lang="zh-CN" altLang="en-US" smtClean="0"/>
          </a:p>
        </p:txBody>
      </p:sp>
      <p:sp>
        <p:nvSpPr>
          <p:cNvPr id="1048890" name="Date Placeholder 3"/>
          <p:cNvSpPr>
            <a:spLocks noGrp="1"/>
          </p:cNvSpPr>
          <p:nvPr>
            <p:ph type="dt" sz="half" idx="10"/>
          </p:nvPr>
        </p:nvSpPr>
        <p:spPr/>
        <p:txBody>
          <a:bodyPr/>
          <a:lstStyle/>
          <a:p>
            <a:fld id="{7B8AEBBE-F8B2-42CF-9895-E86A608384EB}" type="datetime1">
              <a:rPr lang="en-US" smtClean="0"/>
              <a:t/>
            </a:fld>
            <a:endParaRPr lang="en-US"/>
          </a:p>
        </p:txBody>
      </p:sp>
      <p:sp>
        <p:nvSpPr>
          <p:cNvPr id="1048891" name="Footer Placeholder 4"/>
          <p:cNvSpPr>
            <a:spLocks noGrp="1"/>
          </p:cNvSpPr>
          <p:nvPr>
            <p:ph type="ftr" sz="quarter" idx="11"/>
          </p:nvPr>
        </p:nvSpPr>
        <p:spPr/>
        <p:txBody>
          <a:bodyPr/>
          <a:lstStyle/>
          <a:p>
            <a:endParaRPr lang="en-US"/>
          </a:p>
        </p:txBody>
      </p:sp>
      <p:sp>
        <p:nvSpPr>
          <p:cNvPr id="1048892" name="Slide Number Placeholder 5"/>
          <p:cNvSpPr>
            <a:spLocks noGrp="1"/>
          </p:cNvSpPr>
          <p:nvPr>
            <p:ph type="sldNum" sz="quarter" idx="12"/>
          </p:nvPr>
        </p:nvSpPr>
        <p:spPr/>
        <p:txBody>
          <a:bodyPr/>
          <a:lstStyle/>
          <a:p>
            <a:fld id="{687D7A59-36E2-48B9-B146-C1E59501F63F}" type="slidenum">
              <a:rPr lang="en-US" smtClean="0"/>
              <a:t/>
            </a:fld>
            <a:endParaRPr lang="en-US"/>
          </a:p>
        </p:txBody>
      </p:sp>
    </p:spTree>
  </p:cSld>
  <p:clrMapOvr>
    <a:masterClrMapping/>
  </p:clrMapOvr>
  <mc:AlternateContent>
    <mc:Choice xmlns:p14="http://schemas.microsoft.com/office/powerpoint/2010/main" Requires="p14">
      <p:transition spd="slow" p14:dur="1500">
        <p:blinds dir="vert"/>
      </p:transition>
    </mc:Choice>
    <mc:Fallback>
      <p:transition spd="slow">
        <p:blinds dir="vert"/>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49" name=""/>
        <p:cNvGrpSpPr/>
        <p:nvPr/>
      </p:nvGrpSpPr>
      <p:grpSpPr>
        <a:xfrm>
          <a:off x="0" y="0"/>
          <a:ext cx="0" cy="0"/>
        </a:xfrm>
      </p:grpSpPr>
      <p:sp>
        <p:nvSpPr>
          <p:cNvPr id="1048906" name="Title 1"/>
          <p:cNvSpPr>
            <a:spLocks noGrp="1"/>
          </p:cNvSpPr>
          <p:nvPr>
            <p:ph type="title"/>
          </p:nvPr>
        </p:nvSpPr>
        <p:spPr/>
        <p:txBody>
          <a:bodyPr/>
          <a:lstStyle/>
          <a:p>
            <a:r>
              <a:rPr lang="zh-CN" altLang="en-US" smtClean="0"/>
              <a:t>单击此处编辑母版标题样式</a:t>
            </a:r>
            <a:endParaRPr lang="en-US"/>
          </a:p>
        </p:txBody>
      </p:sp>
      <p:sp>
        <p:nvSpPr>
          <p:cNvPr id="1048907" name="Date Placeholder 4"/>
          <p:cNvSpPr>
            <a:spLocks noGrp="1"/>
          </p:cNvSpPr>
          <p:nvPr>
            <p:ph type="dt" sz="half" idx="10"/>
          </p:nvPr>
        </p:nvSpPr>
        <p:spPr/>
        <p:txBody>
          <a:bodyPr/>
          <a:lstStyle/>
          <a:p>
            <a:fld id="{E1FAA6B6-10E5-4810-BC9F-DA72D8452E73}" type="datetime1">
              <a:rPr lang="en-US" smtClean="0"/>
              <a:t/>
            </a:fld>
            <a:endParaRPr lang="en-US"/>
          </a:p>
        </p:txBody>
      </p:sp>
      <p:sp>
        <p:nvSpPr>
          <p:cNvPr id="1048908" name="Footer Placeholder 5"/>
          <p:cNvSpPr>
            <a:spLocks noGrp="1"/>
          </p:cNvSpPr>
          <p:nvPr>
            <p:ph type="ftr" sz="quarter" idx="11"/>
          </p:nvPr>
        </p:nvSpPr>
        <p:spPr/>
        <p:txBody>
          <a:bodyPr/>
          <a:lstStyle/>
          <a:p>
            <a:endParaRPr lang="en-US"/>
          </a:p>
        </p:txBody>
      </p:sp>
      <p:sp>
        <p:nvSpPr>
          <p:cNvPr id="1048909" name="Slide Number Placeholder 6"/>
          <p:cNvSpPr>
            <a:spLocks noGrp="1"/>
          </p:cNvSpPr>
          <p:nvPr>
            <p:ph type="sldNum" sz="quarter" idx="12"/>
          </p:nvPr>
        </p:nvSpPr>
        <p:spPr/>
        <p:txBody>
          <a:bodyPr/>
          <a:lstStyle/>
          <a:p>
            <a:fld id="{687D7A59-36E2-48B9-B146-C1E59501F63F}" type="slidenum">
              <a:rPr lang="en-US" smtClean="0"/>
              <a:t/>
            </a:fld>
            <a:endParaRPr lang="en-US"/>
          </a:p>
        </p:txBody>
      </p:sp>
      <p:sp>
        <p:nvSpPr>
          <p:cNvPr id="1048910" name="Content Placeholder 8"/>
          <p:cNvSpPr>
            <a:spLocks noGrp="1"/>
          </p:cNvSpPr>
          <p:nvPr>
            <p:ph sz="quarter" idx="13"/>
          </p:nvPr>
        </p:nvSpPr>
        <p:spPr>
          <a:xfrm>
            <a:off x="676655" y="2679192"/>
            <a:ext cx="3822192" cy="34472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1048911" name="Content Placeholder 10"/>
          <p:cNvSpPr>
            <a:spLocks noGrp="1"/>
          </p:cNvSpPr>
          <p:nvPr>
            <p:ph sz="quarter" idx="14"/>
          </p:nvPr>
        </p:nvSpPr>
        <p:spPr>
          <a:xfrm>
            <a:off x="4645152" y="2679192"/>
            <a:ext cx="3822192" cy="34472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Tree>
  </p:cSld>
  <p:clrMapOvr>
    <a:masterClrMapping/>
  </p:clrMapOvr>
  <mc:AlternateContent>
    <mc:Choice xmlns:p14="http://schemas.microsoft.com/office/powerpoint/2010/main" Requires="p14">
      <p:transition spd="slow" p14:dur="1500">
        <p:blinds dir="vert"/>
      </p:transition>
    </mc:Choice>
    <mc:Fallback>
      <p:transition spd="slow">
        <p:blinds dir="vert"/>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46" name=""/>
        <p:cNvGrpSpPr/>
        <p:nvPr/>
      </p:nvGrpSpPr>
      <p:grpSpPr>
        <a:xfrm>
          <a:off x="0" y="0"/>
          <a:ext cx="0" cy="0"/>
        </a:xfrm>
      </p:grpSpPr>
      <p:sp>
        <p:nvSpPr>
          <p:cNvPr id="1048893" name="Title 1"/>
          <p:cNvSpPr>
            <a:spLocks noGrp="1"/>
          </p:cNvSpPr>
          <p:nvPr>
            <p:ph type="title"/>
          </p:nvPr>
        </p:nvSpPr>
        <p:spPr/>
        <p:txBody>
          <a:bodyPr/>
          <a:lstStyle/>
          <a:p>
            <a:r>
              <a:rPr lang="zh-CN" altLang="en-US" smtClean="0"/>
              <a:t>单击此处编辑母版标题样式</a:t>
            </a:r>
            <a:endParaRPr lang="en-US"/>
          </a:p>
        </p:txBody>
      </p:sp>
      <p:sp>
        <p:nvSpPr>
          <p:cNvPr id="1048894"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1048895"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1048896"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1048897"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1048898" name="Date Placeholder 6"/>
          <p:cNvSpPr>
            <a:spLocks noGrp="1"/>
          </p:cNvSpPr>
          <p:nvPr>
            <p:ph type="dt" sz="half" idx="10"/>
          </p:nvPr>
        </p:nvSpPr>
        <p:spPr/>
        <p:txBody>
          <a:bodyPr/>
          <a:lstStyle/>
          <a:p>
            <a:fld id="{6D18D072-EF12-4AA2-BD71-ABC68B06D0E2}" type="datetime1">
              <a:rPr lang="en-US" smtClean="0"/>
              <a:t/>
            </a:fld>
            <a:endParaRPr lang="en-US"/>
          </a:p>
        </p:txBody>
      </p:sp>
      <p:sp>
        <p:nvSpPr>
          <p:cNvPr id="1048899" name="Footer Placeholder 7"/>
          <p:cNvSpPr>
            <a:spLocks noGrp="1"/>
          </p:cNvSpPr>
          <p:nvPr>
            <p:ph type="ftr" sz="quarter" idx="11"/>
          </p:nvPr>
        </p:nvSpPr>
        <p:spPr/>
        <p:txBody>
          <a:bodyPr/>
          <a:lstStyle/>
          <a:p>
            <a:endParaRPr lang="en-US"/>
          </a:p>
        </p:txBody>
      </p:sp>
      <p:sp>
        <p:nvSpPr>
          <p:cNvPr id="1048900" name="Slide Number Placeholder 8"/>
          <p:cNvSpPr>
            <a:spLocks noGrp="1"/>
          </p:cNvSpPr>
          <p:nvPr>
            <p:ph type="sldNum" sz="quarter" idx="12"/>
          </p:nvPr>
        </p:nvSpPr>
        <p:spPr/>
        <p:txBody>
          <a:bodyPr/>
          <a:lstStyle/>
          <a:p>
            <a:fld id="{687D7A59-36E2-48B9-B146-C1E59501F63F}" type="slidenum">
              <a:rPr lang="en-US" smtClean="0"/>
              <a:t/>
            </a:fld>
            <a:endParaRPr lang="en-US"/>
          </a:p>
        </p:txBody>
      </p:sp>
    </p:spTree>
  </p:cSld>
  <p:clrMapOvr>
    <a:masterClrMapping/>
  </p:clrMapOvr>
  <mc:AlternateContent>
    <mc:Choice xmlns:p14="http://schemas.microsoft.com/office/powerpoint/2010/main" Requires="p14">
      <p:transition spd="slow" p14:dur="1500">
        <p:blinds dir="vert"/>
      </p:transition>
    </mc:Choice>
    <mc:Fallback>
      <p:transition spd="slow">
        <p:blinds dir="vert"/>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38" name=""/>
        <p:cNvGrpSpPr/>
        <p:nvPr/>
      </p:nvGrpSpPr>
      <p:grpSpPr>
        <a:xfrm>
          <a:off x="0" y="0"/>
          <a:ext cx="0" cy="0"/>
        </a:xfrm>
      </p:grpSpPr>
      <p:sp>
        <p:nvSpPr>
          <p:cNvPr id="1048851" name="Title 1"/>
          <p:cNvSpPr>
            <a:spLocks noGrp="1"/>
          </p:cNvSpPr>
          <p:nvPr>
            <p:ph type="title"/>
          </p:nvPr>
        </p:nvSpPr>
        <p:spPr/>
        <p:txBody>
          <a:bodyPr/>
          <a:lstStyle/>
          <a:p>
            <a:r>
              <a:rPr lang="zh-CN" altLang="en-US" smtClean="0"/>
              <a:t>单击此处编辑母版标题样式</a:t>
            </a:r>
            <a:endParaRPr lang="en-US"/>
          </a:p>
        </p:txBody>
      </p:sp>
      <p:sp>
        <p:nvSpPr>
          <p:cNvPr id="1048852" name="Date Placeholder 2"/>
          <p:cNvSpPr>
            <a:spLocks noGrp="1"/>
          </p:cNvSpPr>
          <p:nvPr>
            <p:ph type="dt" sz="half" idx="10"/>
          </p:nvPr>
        </p:nvSpPr>
        <p:spPr/>
        <p:txBody>
          <a:bodyPr/>
          <a:lstStyle/>
          <a:p>
            <a:fld id="{B8CDBF60-6CC3-4B74-A60D-3486985E4346}" type="datetime1">
              <a:rPr lang="en-US" smtClean="0"/>
              <a:t/>
            </a:fld>
            <a:endParaRPr lang="en-US"/>
          </a:p>
        </p:txBody>
      </p:sp>
      <p:sp>
        <p:nvSpPr>
          <p:cNvPr id="1048853" name="Footer Placeholder 3"/>
          <p:cNvSpPr>
            <a:spLocks noGrp="1"/>
          </p:cNvSpPr>
          <p:nvPr>
            <p:ph type="ftr" sz="quarter" idx="11"/>
          </p:nvPr>
        </p:nvSpPr>
        <p:spPr/>
        <p:txBody>
          <a:bodyPr/>
          <a:lstStyle/>
          <a:p>
            <a:endParaRPr lang="en-US"/>
          </a:p>
        </p:txBody>
      </p:sp>
      <p:sp>
        <p:nvSpPr>
          <p:cNvPr id="1048854" name="Slide Number Placeholder 4"/>
          <p:cNvSpPr>
            <a:spLocks noGrp="1"/>
          </p:cNvSpPr>
          <p:nvPr>
            <p:ph type="sldNum" sz="quarter" idx="12"/>
          </p:nvPr>
        </p:nvSpPr>
        <p:spPr/>
        <p:txBody>
          <a:bodyPr/>
          <a:lstStyle/>
          <a:p>
            <a:fld id="{687D7A59-36E2-48B9-B146-C1E59501F63F}" type="slidenum">
              <a:rPr lang="en-US" smtClean="0"/>
              <a:t/>
            </a:fld>
            <a:endParaRPr lang="en-US"/>
          </a:p>
        </p:txBody>
      </p:sp>
    </p:spTree>
  </p:cSld>
  <p:clrMapOvr>
    <a:masterClrMapping/>
  </p:clrMapOvr>
  <mc:AlternateContent>
    <mc:Choice xmlns:p14="http://schemas.microsoft.com/office/powerpoint/2010/main" Requires="p14">
      <p:transition spd="slow" p14:dur="1500">
        <p:blinds dir="vert"/>
      </p:transition>
    </mc:Choice>
    <mc:Fallback>
      <p:transition spd="slow">
        <p:blinds dir="vert"/>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33" name=""/>
        <p:cNvGrpSpPr/>
        <p:nvPr/>
      </p:nvGrpSpPr>
      <p:grpSpPr>
        <a:xfrm>
          <a:off x="0" y="0"/>
          <a:ext cx="0" cy="0"/>
        </a:xfrm>
      </p:grpSpPr>
      <p:sp>
        <p:nvSpPr>
          <p:cNvPr id="1048587"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p:txBody>
      </p:sp>
      <p:grpSp>
        <p:nvGrpSpPr>
          <p:cNvPr id="34" name="Group 5"/>
          <p:cNvGrpSpPr>
            <a:grpSpLocks noChangeAspect="1"/>
          </p:cNvGrpSpPr>
          <p:nvPr/>
        </p:nvGrpSpPr>
        <p:grpSpPr>
          <a:xfrm>
            <a:off x="211665" y="714191"/>
            <a:ext cx="8723376" cy="1329874"/>
            <a:chOff x="-3905251" y="4294188"/>
            <a:chExt cx="13027839" cy="1892300"/>
          </a:xfrm>
        </p:grpSpPr>
        <p:sp>
          <p:nvSpPr>
            <p:cNvPr id="1048588" name="Freeform 14"/>
            <p:cNvSpPr/>
            <p:nvPr/>
          </p:nvSpPr>
          <p:spPr bwMode="hidden">
            <a:xfrm>
              <a:off x="4810125" y="4500563"/>
              <a:ext cx="4295775" cy="1016000"/>
            </a:xfrm>
            <a:custGeom>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589" name="Freeform 18"/>
            <p:cNvSpPr/>
            <p:nvPr/>
          </p:nvSpPr>
          <p:spPr bwMode="hidden">
            <a:xfrm>
              <a:off x="-309563" y="4318000"/>
              <a:ext cx="8280401" cy="1209675"/>
            </a:xfrm>
            <a:custGeom>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590" name="Freeform 22"/>
            <p:cNvSpPr/>
            <p:nvPr/>
          </p:nvSpPr>
          <p:spPr bwMode="hidden">
            <a:xfrm>
              <a:off x="3175" y="4335463"/>
              <a:ext cx="8166100" cy="1101725"/>
            </a:xfrm>
            <a:custGeom>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591" name="Freeform 26"/>
            <p:cNvSpPr/>
            <p:nvPr/>
          </p:nvSpPr>
          <p:spPr bwMode="hidden">
            <a:xfrm>
              <a:off x="4156075" y="4316413"/>
              <a:ext cx="4940300" cy="927100"/>
            </a:xfrm>
            <a:custGeom>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useBgFill="1">
          <p:nvSpPr>
            <p:cNvPr id="1048592" name="Freeform 10"/>
            <p:cNvSpPr/>
            <p:nvPr/>
          </p:nvSpPr>
          <p:spPr bwMode="hidden">
            <a:xfrm>
              <a:off x="-3905251" y="4294188"/>
              <a:ext cx="13027839" cy="1892300"/>
            </a:xfrm>
            <a:custGeom>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048593" name="Date Placeholder 1"/>
          <p:cNvSpPr>
            <a:spLocks noGrp="1"/>
          </p:cNvSpPr>
          <p:nvPr>
            <p:ph type="dt" sz="half" idx="10"/>
          </p:nvPr>
        </p:nvSpPr>
        <p:spPr/>
        <p:txBody>
          <a:bodyPr/>
          <a:lstStyle/>
          <a:p>
            <a:fld id="{22714818-984F-4759-BF72-A33BDC1963BD}" type="datetime1">
              <a:rPr lang="en-US" smtClean="0"/>
              <a:t/>
            </a:fld>
            <a:endParaRPr lang="en-US"/>
          </a:p>
        </p:txBody>
      </p:sp>
      <p:sp>
        <p:nvSpPr>
          <p:cNvPr id="1048594" name="Footer Placeholder 2"/>
          <p:cNvSpPr>
            <a:spLocks noGrp="1"/>
          </p:cNvSpPr>
          <p:nvPr>
            <p:ph type="ftr" sz="quarter" idx="11"/>
          </p:nvPr>
        </p:nvSpPr>
        <p:spPr/>
        <p:txBody>
          <a:bodyPr/>
          <a:lstStyle/>
          <a:p>
            <a:endParaRPr lang="en-US"/>
          </a:p>
        </p:txBody>
      </p:sp>
      <p:sp>
        <p:nvSpPr>
          <p:cNvPr id="1048595" name="Slide Number Placeholder 3"/>
          <p:cNvSpPr>
            <a:spLocks noGrp="1"/>
          </p:cNvSpPr>
          <p:nvPr>
            <p:ph type="sldNum" sz="quarter" idx="12"/>
          </p:nvPr>
        </p:nvSpPr>
        <p:spPr/>
        <p:txBody>
          <a:bodyPr/>
          <a:lstStyle/>
          <a:p>
            <a:fld id="{687D7A59-36E2-48B9-B146-C1E59501F63F}" type="slidenum">
              <a:rPr lang="en-US" smtClean="0"/>
              <a:t/>
            </a:fld>
            <a:endParaRPr lang="en-US"/>
          </a:p>
        </p:txBody>
      </p:sp>
    </p:spTree>
  </p:cSld>
  <p:clrMapOvr>
    <a:masterClrMapping/>
  </p:clrMapOvr>
  <mc:AlternateContent>
    <mc:Choice xmlns:p14="http://schemas.microsoft.com/office/powerpoint/2010/main" Requires="p14">
      <p:transition spd="slow" p14:dur="1500">
        <p:blinds dir="vert"/>
      </p:transition>
    </mc:Choice>
    <mc:Fallback>
      <p:transition spd="slow">
        <p:blinds dir="vert"/>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spTree>
      <p:nvGrpSpPr>
        <p:cNvPr id="151" name=""/>
        <p:cNvGrpSpPr/>
        <p:nvPr/>
      </p:nvGrpSpPr>
      <p:grpSpPr>
        <a:xfrm>
          <a:off x="0" y="0"/>
          <a:ext cx="0" cy="0"/>
        </a:xfrm>
      </p:grpSpPr>
      <p:sp>
        <p:nvSpPr>
          <p:cNvPr id="1048916"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p:txBody>
      </p:sp>
      <p:sp>
        <p:nvSpPr>
          <p:cNvPr id="1048917" name="Date Placeholder 4"/>
          <p:cNvSpPr>
            <a:spLocks noGrp="1"/>
          </p:cNvSpPr>
          <p:nvPr>
            <p:ph type="dt" sz="half" idx="10"/>
          </p:nvPr>
        </p:nvSpPr>
        <p:spPr/>
        <p:txBody>
          <a:bodyPr/>
          <a:lstStyle/>
          <a:p>
            <a:fld id="{9EA7E191-5F94-4FC1-B823-BD7CABF7FA06}" type="datetime1">
              <a:rPr lang="en-US" smtClean="0"/>
              <a:t/>
            </a:fld>
            <a:endParaRPr lang="en-US"/>
          </a:p>
        </p:txBody>
      </p:sp>
      <p:sp>
        <p:nvSpPr>
          <p:cNvPr id="1048918" name="Footer Placeholder 5"/>
          <p:cNvSpPr>
            <a:spLocks noGrp="1"/>
          </p:cNvSpPr>
          <p:nvPr>
            <p:ph type="ftr" sz="quarter" idx="11"/>
          </p:nvPr>
        </p:nvSpPr>
        <p:spPr/>
        <p:txBody>
          <a:bodyPr/>
          <a:lstStyle/>
          <a:p>
            <a:endParaRPr lang="en-US"/>
          </a:p>
        </p:txBody>
      </p:sp>
      <p:sp>
        <p:nvSpPr>
          <p:cNvPr id="1048919" name="Slide Number Placeholder 6"/>
          <p:cNvSpPr>
            <a:spLocks noGrp="1"/>
          </p:cNvSpPr>
          <p:nvPr>
            <p:ph type="sldNum" sz="quarter" idx="12"/>
          </p:nvPr>
        </p:nvSpPr>
        <p:spPr/>
        <p:txBody>
          <a:bodyPr/>
          <a:lstStyle/>
          <a:p>
            <a:fld id="{687D7A59-36E2-48B9-B146-C1E59501F63F}" type="slidenum">
              <a:rPr lang="en-US" smtClean="0"/>
              <a:t/>
            </a:fld>
            <a:endParaRPr lang="en-US"/>
          </a:p>
        </p:txBody>
      </p:sp>
      <p:sp>
        <p:nvSpPr>
          <p:cNvPr id="1048920" name="Text Placeholder 3"/>
          <p:cNvSpPr>
            <a:spLocks noGrp="1"/>
          </p:cNvSpPr>
          <p:nvPr>
            <p:ph type="body" sz="half" idx="2"/>
          </p:nvPr>
        </p:nvSpPr>
        <p:spPr>
          <a:xfrm>
            <a:off x="914400" y="3581400"/>
            <a:ext cx="3352800" cy="1905001"/>
          </a:xfrm>
        </p:spPr>
        <p:txBody>
          <a:bodyPr anchor="t">
            <a:normAutofit/>
          </a:bodyPr>
          <a:lstStyle>
            <a:lvl1pPr marL="0" indent="0">
              <a:spcBef>
                <a:spcPct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grpSp>
        <p:nvGrpSpPr>
          <p:cNvPr id="152" name="Group 23"/>
          <p:cNvGrpSpPr>
            <a:grpSpLocks noChangeAspect="1"/>
          </p:cNvGrpSpPr>
          <p:nvPr/>
        </p:nvGrpSpPr>
        <p:grpSpPr>
          <a:xfrm>
            <a:off x="211665" y="714191"/>
            <a:ext cx="8723376" cy="1331580"/>
            <a:chOff x="-3905250" y="4294188"/>
            <a:chExt cx="13011150" cy="1892300"/>
          </a:xfrm>
        </p:grpSpPr>
        <p:sp>
          <p:nvSpPr>
            <p:cNvPr id="1048921" name="Freeform 14"/>
            <p:cNvSpPr/>
            <p:nvPr/>
          </p:nvSpPr>
          <p:spPr bwMode="hidden">
            <a:xfrm>
              <a:off x="4810125" y="4500563"/>
              <a:ext cx="4295775" cy="1016000"/>
            </a:xfrm>
            <a:custGeom>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922" name="Freeform 18"/>
            <p:cNvSpPr/>
            <p:nvPr/>
          </p:nvSpPr>
          <p:spPr bwMode="hidden">
            <a:xfrm>
              <a:off x="-309563" y="4318000"/>
              <a:ext cx="8280401" cy="1209675"/>
            </a:xfrm>
            <a:custGeom>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923" name="Freeform 22"/>
            <p:cNvSpPr/>
            <p:nvPr/>
          </p:nvSpPr>
          <p:spPr bwMode="hidden">
            <a:xfrm>
              <a:off x="3175" y="4335463"/>
              <a:ext cx="8166100" cy="1101725"/>
            </a:xfrm>
            <a:custGeom>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924" name="Freeform 26"/>
            <p:cNvSpPr/>
            <p:nvPr/>
          </p:nvSpPr>
          <p:spPr bwMode="hidden">
            <a:xfrm>
              <a:off x="4156075" y="4316413"/>
              <a:ext cx="4940300" cy="927100"/>
            </a:xfrm>
            <a:custGeom>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useBgFill="1">
          <p:nvSpPr>
            <p:cNvPr id="1048925" name="Freeform 28"/>
            <p:cNvSpPr/>
            <p:nvPr/>
          </p:nvSpPr>
          <p:spPr bwMode="hidden">
            <a:xfrm>
              <a:off x="-3905250" y="4294188"/>
              <a:ext cx="13011150" cy="1892300"/>
            </a:xfrm>
            <a:custGeom>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048926"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zh-CN" altLang="en-US" smtClean="0"/>
              <a:t>单击此处编辑母版标题样式</a:t>
            </a:r>
            <a:endParaRPr lang="en-US"/>
          </a:p>
        </p:txBody>
      </p:sp>
      <p:sp>
        <p:nvSpPr>
          <p:cNvPr id="1048927"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Tree>
  </p:cSld>
  <p:clrMapOvr>
    <a:masterClrMapping/>
  </p:clrMapOvr>
  <mc:AlternateContent>
    <mc:Choice xmlns:p14="http://schemas.microsoft.com/office/powerpoint/2010/main" Requires="p14">
      <p:transition spd="slow" p14:dur="1500">
        <p:blinds dir="vert"/>
      </p:transition>
    </mc:Choice>
    <mc:Fallback>
      <p:transition spd="slow">
        <p:blinds dir="vert"/>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spTree>
      <p:nvGrpSpPr>
        <p:cNvPr id="142" name=""/>
        <p:cNvGrpSpPr/>
        <p:nvPr/>
      </p:nvGrpSpPr>
      <p:grpSpPr>
        <a:xfrm>
          <a:off x="0" y="0"/>
          <a:ext cx="0" cy="0"/>
        </a:xfrm>
      </p:grpSpPr>
      <p:sp>
        <p:nvSpPr>
          <p:cNvPr id="1048870"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p:txBody>
      </p:sp>
      <p:grpSp>
        <p:nvGrpSpPr>
          <p:cNvPr id="143" name="Group 8"/>
          <p:cNvGrpSpPr>
            <a:grpSpLocks noChangeAspect="1"/>
          </p:cNvGrpSpPr>
          <p:nvPr/>
        </p:nvGrpSpPr>
        <p:grpSpPr>
          <a:xfrm>
            <a:off x="211665" y="5353963"/>
            <a:ext cx="8723376" cy="1331580"/>
            <a:chOff x="-3905250" y="4294188"/>
            <a:chExt cx="13011150" cy="1892300"/>
          </a:xfrm>
        </p:grpSpPr>
        <p:sp>
          <p:nvSpPr>
            <p:cNvPr id="1048871" name="Freeform 14"/>
            <p:cNvSpPr/>
            <p:nvPr/>
          </p:nvSpPr>
          <p:spPr bwMode="hidden">
            <a:xfrm>
              <a:off x="4810125" y="4500563"/>
              <a:ext cx="4295775" cy="1016000"/>
            </a:xfrm>
            <a:custGeom>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872" name="Freeform 18"/>
            <p:cNvSpPr/>
            <p:nvPr/>
          </p:nvSpPr>
          <p:spPr bwMode="hidden">
            <a:xfrm>
              <a:off x="-309563" y="4318000"/>
              <a:ext cx="8280401" cy="1209675"/>
            </a:xfrm>
            <a:custGeom>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873" name="Freeform 22"/>
            <p:cNvSpPr/>
            <p:nvPr/>
          </p:nvSpPr>
          <p:spPr bwMode="hidden">
            <a:xfrm>
              <a:off x="3175" y="4335463"/>
              <a:ext cx="8166100" cy="1101725"/>
            </a:xfrm>
            <a:custGeom>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874" name="Freeform 26"/>
            <p:cNvSpPr/>
            <p:nvPr/>
          </p:nvSpPr>
          <p:spPr bwMode="hidden">
            <a:xfrm>
              <a:off x="4156075" y="4316413"/>
              <a:ext cx="4940300" cy="927100"/>
            </a:xfrm>
            <a:custGeom>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useBgFill="1">
          <p:nvSpPr>
            <p:cNvPr id="1048875" name="Freeform 10"/>
            <p:cNvSpPr/>
            <p:nvPr/>
          </p:nvSpPr>
          <p:spPr bwMode="hidden">
            <a:xfrm>
              <a:off x="-3905250" y="4294188"/>
              <a:ext cx="13011150" cy="1892300"/>
            </a:xfrm>
            <a:custGeom>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048876"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zh-CN" altLang="en-US" smtClean="0"/>
              <a:t>单击此处编辑母版标题样式</a:t>
            </a:r>
            <a:endParaRPr lang="en-US"/>
          </a:p>
        </p:txBody>
      </p:sp>
      <p:sp>
        <p:nvSpPr>
          <p:cNvPr id="1048877"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1048878" name="Date Placeholder 4"/>
          <p:cNvSpPr>
            <a:spLocks noGrp="1"/>
          </p:cNvSpPr>
          <p:nvPr>
            <p:ph type="dt" sz="half" idx="10"/>
          </p:nvPr>
        </p:nvSpPr>
        <p:spPr/>
        <p:txBody>
          <a:bodyPr/>
          <a:lstStyle/>
          <a:p>
            <a:fld id="{88856D55-EFBE-4F9B-8A5F-09D42CA22A9B}" type="datetime1">
              <a:rPr lang="en-US" smtClean="0"/>
              <a:t/>
            </a:fld>
            <a:endParaRPr lang="en-US"/>
          </a:p>
        </p:txBody>
      </p:sp>
      <p:sp>
        <p:nvSpPr>
          <p:cNvPr id="1048879" name="Footer Placeholder 5"/>
          <p:cNvSpPr>
            <a:spLocks noGrp="1"/>
          </p:cNvSpPr>
          <p:nvPr>
            <p:ph type="ftr" sz="quarter" idx="11"/>
          </p:nvPr>
        </p:nvSpPr>
        <p:spPr/>
        <p:txBody>
          <a:bodyPr/>
          <a:lstStyle/>
          <a:p>
            <a:endParaRPr lang="en-US"/>
          </a:p>
        </p:txBody>
      </p:sp>
      <p:sp>
        <p:nvSpPr>
          <p:cNvPr id="1048880" name="Slide Number Placeholder 6"/>
          <p:cNvSpPr>
            <a:spLocks noGrp="1"/>
          </p:cNvSpPr>
          <p:nvPr>
            <p:ph type="sldNum" sz="quarter" idx="12"/>
          </p:nvPr>
        </p:nvSpPr>
        <p:spPr/>
        <p:txBody>
          <a:bodyPr/>
          <a:lstStyle/>
          <a:p>
            <a:fld id="{687D7A59-36E2-48B9-B146-C1E59501F63F}" type="slidenum">
              <a:rPr lang="en-US" smtClean="0"/>
              <a:t/>
            </a:fld>
            <a:endParaRPr lang="en-US"/>
          </a:p>
        </p:txBody>
      </p:sp>
      <p:sp>
        <p:nvSpPr>
          <p:cNvPr id="1048881"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800000"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a:p>
        </p:txBody>
      </p:sp>
    </p:spTree>
  </p:cSld>
  <p:clrMapOvr>
    <a:masterClrMapping/>
  </p:clrMapOvr>
  <mc:AlternateContent>
    <mc:Choice xmlns:p14="http://schemas.microsoft.com/office/powerpoint/2010/main" Requires="p14">
      <p:transition spd="slow" p14:dur="1500">
        <p:blinds dir="vert"/>
      </p:transition>
    </mc:Choice>
    <mc:Fallback>
      <p:transition spd="slow">
        <p:blinds dir="vert"/>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spTree>
      <p:nvGrpSpPr>
        <p:cNvPr id="148" name=""/>
        <p:cNvGrpSpPr/>
        <p:nvPr/>
      </p:nvGrpSpPr>
      <p:grpSpPr>
        <a:xfrm>
          <a:off x="0" y="0"/>
          <a:ext cx="0" cy="0"/>
        </a:xfrm>
      </p:grpSpPr>
      <p:sp>
        <p:nvSpPr>
          <p:cNvPr id="1048901" name="Title 1"/>
          <p:cNvSpPr>
            <a:spLocks noGrp="1"/>
          </p:cNvSpPr>
          <p:nvPr>
            <p:ph type="title"/>
          </p:nvPr>
        </p:nvSpPr>
        <p:spPr/>
        <p:txBody>
          <a:bodyPr/>
          <a:lstStyle/>
          <a:p>
            <a:r>
              <a:rPr lang="zh-CN" altLang="en-US" smtClean="0"/>
              <a:t>单击此处编辑母版标题样式</a:t>
            </a:r>
            <a:endParaRPr lang="en-US"/>
          </a:p>
        </p:txBody>
      </p:sp>
      <p:sp>
        <p:nvSpPr>
          <p:cNvPr id="1048902" name="Vertical Text Placeholder 2"/>
          <p:cNvSpPr>
            <a:spLocks noGrp="1"/>
          </p:cNvSpPr>
          <p:nvPr>
            <p:ph type="body" orient="vert" idx="1"/>
          </p:nvPr>
        </p:nvSpPr>
        <p:spPr/>
        <p:txBody>
          <a:bodyPr vert="eaVert" anchor="ctr"/>
          <a:lstStyle>
            <a:lvl1pPr algn="l"/>
            <a:lvl2pPr algn="l"/>
            <a:lvl3pPr algn="l"/>
            <a:lvl4pPr algn="l"/>
            <a:lvl5pPr algn="l"/>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1048903" name="Date Placeholder 3"/>
          <p:cNvSpPr>
            <a:spLocks noGrp="1"/>
          </p:cNvSpPr>
          <p:nvPr>
            <p:ph type="dt" sz="half" idx="10"/>
          </p:nvPr>
        </p:nvSpPr>
        <p:spPr/>
        <p:txBody>
          <a:bodyPr/>
          <a:lstStyle/>
          <a:p>
            <a:fld id="{E5CFCF5A-EA79-452C-A52C-1A2668C2E7DF}" type="datetime1">
              <a:rPr lang="en-US" smtClean="0"/>
              <a:t/>
            </a:fld>
            <a:endParaRPr lang="en-US"/>
          </a:p>
        </p:txBody>
      </p:sp>
      <p:sp>
        <p:nvSpPr>
          <p:cNvPr id="1048904" name="Footer Placeholder 4"/>
          <p:cNvSpPr>
            <a:spLocks noGrp="1"/>
          </p:cNvSpPr>
          <p:nvPr>
            <p:ph type="ftr" sz="quarter" idx="11"/>
          </p:nvPr>
        </p:nvSpPr>
        <p:spPr/>
        <p:txBody>
          <a:bodyPr/>
          <a:lstStyle/>
          <a:p>
            <a:endParaRPr lang="en-US"/>
          </a:p>
        </p:txBody>
      </p:sp>
      <p:sp>
        <p:nvSpPr>
          <p:cNvPr id="1048905" name="Slide Number Placeholder 5"/>
          <p:cNvSpPr>
            <a:spLocks noGrp="1"/>
          </p:cNvSpPr>
          <p:nvPr>
            <p:ph type="sldNum" sz="quarter" idx="12"/>
          </p:nvPr>
        </p:nvSpPr>
        <p:spPr/>
        <p:txBody>
          <a:bodyPr/>
          <a:lstStyle/>
          <a:p>
            <a:fld id="{687D7A59-36E2-48B9-B146-C1E59501F63F}" type="slidenum">
              <a:rPr lang="en-US" smtClean="0"/>
              <a:t/>
            </a:fld>
            <a:endParaRPr lang="en-US"/>
          </a:p>
        </p:txBody>
      </p:sp>
    </p:spTree>
  </p:cSld>
  <p:clrMapOvr>
    <a:masterClrMapping/>
  </p:clrMapOvr>
  <mc:AlternateContent>
    <mc:Choice xmlns:p14="http://schemas.microsoft.com/office/powerpoint/2010/main" Requires="p14">
      <p:transition spd="slow" p14:dur="1500">
        <p:blinds dir="vert"/>
      </p:transition>
    </mc:Choice>
    <mc:Fallback>
      <p:transition spd="slow">
        <p:blinds dir="vert"/>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spTree>
      <p:nvGrpSpPr>
        <p:cNvPr id="140" name=""/>
        <p:cNvGrpSpPr/>
        <p:nvPr/>
      </p:nvGrpSpPr>
      <p:grpSpPr>
        <a:xfrm>
          <a:off x="0" y="0"/>
          <a:ext cx="0" cy="0"/>
        </a:xfrm>
      </p:grpSpPr>
      <p:sp>
        <p:nvSpPr>
          <p:cNvPr id="1048859"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p:txBody>
      </p:sp>
      <p:sp>
        <p:nvSpPr>
          <p:cNvPr id="1048860" name="Date Placeholder 3"/>
          <p:cNvSpPr>
            <a:spLocks noGrp="1"/>
          </p:cNvSpPr>
          <p:nvPr>
            <p:ph type="dt" sz="half" idx="10"/>
          </p:nvPr>
        </p:nvSpPr>
        <p:spPr/>
        <p:txBody>
          <a:bodyPr/>
          <a:lstStyle/>
          <a:p>
            <a:fld id="{2E5C4C28-BD4B-4892-9A2D-6E19BD753A9A}" type="datetime1">
              <a:rPr lang="en-US" smtClean="0"/>
              <a:t/>
            </a:fld>
            <a:endParaRPr lang="en-US"/>
          </a:p>
        </p:txBody>
      </p:sp>
      <p:sp>
        <p:nvSpPr>
          <p:cNvPr id="1048861" name="Footer Placeholder 4"/>
          <p:cNvSpPr>
            <a:spLocks noGrp="1"/>
          </p:cNvSpPr>
          <p:nvPr>
            <p:ph type="ftr" sz="quarter" idx="11"/>
          </p:nvPr>
        </p:nvSpPr>
        <p:spPr/>
        <p:txBody>
          <a:bodyPr/>
          <a:lstStyle/>
          <a:p>
            <a:endParaRPr lang="en-US"/>
          </a:p>
        </p:txBody>
      </p:sp>
      <p:sp>
        <p:nvSpPr>
          <p:cNvPr id="1048862" name="Slide Number Placeholder 5"/>
          <p:cNvSpPr>
            <a:spLocks noGrp="1"/>
          </p:cNvSpPr>
          <p:nvPr>
            <p:ph type="sldNum" sz="quarter" idx="12"/>
          </p:nvPr>
        </p:nvSpPr>
        <p:spPr/>
        <p:txBody>
          <a:bodyPr/>
          <a:lstStyle/>
          <a:p>
            <a:fld id="{687D7A59-36E2-48B9-B146-C1E59501F63F}" type="slidenum">
              <a:rPr lang="en-US" smtClean="0"/>
              <a:t/>
            </a:fld>
            <a:endParaRPr lang="en-US"/>
          </a:p>
        </p:txBody>
      </p:sp>
      <p:grpSp>
        <p:nvGrpSpPr>
          <p:cNvPr id="141" name="Group 14"/>
          <p:cNvGrpSpPr>
            <a:grpSpLocks noChangeAspect="1"/>
          </p:cNvGrpSpPr>
          <p:nvPr/>
        </p:nvGrpSpPr>
        <p:grpSpPr>
          <a:xfrm>
            <a:off x="211665" y="714191"/>
            <a:ext cx="8723376" cy="1331580"/>
            <a:chOff x="-3905250" y="4294188"/>
            <a:chExt cx="13011150" cy="1892300"/>
          </a:xfrm>
        </p:grpSpPr>
        <p:sp>
          <p:nvSpPr>
            <p:cNvPr id="1048863" name="Freeform 14"/>
            <p:cNvSpPr/>
            <p:nvPr/>
          </p:nvSpPr>
          <p:spPr bwMode="hidden">
            <a:xfrm>
              <a:off x="4810125" y="4500563"/>
              <a:ext cx="4295775" cy="1016000"/>
            </a:xfrm>
            <a:custGeom>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864" name="Freeform 18"/>
            <p:cNvSpPr/>
            <p:nvPr/>
          </p:nvSpPr>
          <p:spPr bwMode="hidden">
            <a:xfrm>
              <a:off x="-309563" y="4318000"/>
              <a:ext cx="8280401" cy="1209675"/>
            </a:xfrm>
            <a:custGeom>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865" name="Freeform 22"/>
            <p:cNvSpPr/>
            <p:nvPr/>
          </p:nvSpPr>
          <p:spPr bwMode="hidden">
            <a:xfrm>
              <a:off x="3175" y="4335463"/>
              <a:ext cx="8166100" cy="1101725"/>
            </a:xfrm>
            <a:custGeom>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866" name="Freeform 26"/>
            <p:cNvSpPr/>
            <p:nvPr/>
          </p:nvSpPr>
          <p:spPr bwMode="hidden">
            <a:xfrm>
              <a:off x="4156075" y="4316413"/>
              <a:ext cx="4940300" cy="927100"/>
            </a:xfrm>
            <a:custGeom>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useBgFill="1">
          <p:nvSpPr>
            <p:cNvPr id="1048867" name="Freeform 19"/>
            <p:cNvSpPr/>
            <p:nvPr/>
          </p:nvSpPr>
          <p:spPr bwMode="hidden">
            <a:xfrm>
              <a:off x="-3905250" y="4294188"/>
              <a:ext cx="13011150" cy="1892300"/>
            </a:xfrm>
            <a:custGeom>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048868"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zh-CN" altLang="en-US" smtClean="0"/>
              <a:t>单击此处编辑母版标题样式</a:t>
            </a:r>
            <a:endParaRPr lang="en-US"/>
          </a:p>
        </p:txBody>
      </p:sp>
      <p:sp>
        <p:nvSpPr>
          <p:cNvPr id="1048869" name="Vertical Text Placeholder 2"/>
          <p:cNvSpPr>
            <a:spLocks noGrp="1"/>
          </p:cNvSpPr>
          <p:nvPr>
            <p:ph type="body" orient="vert" idx="1"/>
          </p:nvPr>
        </p:nvSpPr>
        <p:spPr>
          <a:xfrm>
            <a:off x="457200" y="1447800"/>
            <a:ext cx="6019800" cy="4487334"/>
          </a:xfrm>
        </p:spPr>
        <p:txBody>
          <a:bodyPr vert="eaVert"/>
          <a:lstStyle>
            <a:lvl1pPr>
              <a:buClr>
                <a:schemeClr val="accent1"/>
              </a:buClr>
            </a:lvl1pPr>
            <a:lvl2pPr>
              <a:buClr>
                <a:schemeClr val="accent1"/>
              </a:buClr>
            </a:lvl2pPr>
            <a:lvl3pPr>
              <a:buClr>
                <a:schemeClr val="accent1"/>
              </a:buClr>
            </a:lvl3pPr>
            <a:lvl4pPr>
              <a:buClr>
                <a:schemeClr val="accent1"/>
              </a:buClr>
            </a:lvl4pPr>
            <a:lvl5pPr>
              <a:buClr>
                <a:schemeClr val="accent1"/>
              </a:buClr>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Tree>
  </p:cSld>
  <p:clrMapOvr>
    <a:masterClrMapping/>
  </p:clrMapOvr>
  <mc:AlternateContent>
    <mc:Choice xmlns:p14="http://schemas.microsoft.com/office/powerpoint/2010/main" Requires="p14">
      <p:transition spd="slow" p14:dur="1500">
        <p:blinds dir="vert"/>
      </p:transition>
    </mc:Choice>
    <mc:Fallback>
      <p:transition spd="slow">
        <p:blinds dir="vert"/>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标题幻灯片">
    <p:spTree>
      <p:nvGrpSpPr>
        <p:cNvPr id="147" name=""/>
        <p:cNvGrpSpPr/>
        <p:nvPr/>
      </p:nvGrpSpPr>
      <p:grpSpPr>
        <a:xfrm>
          <a:off x="0" y="0"/>
          <a:ext cx="0" cy="0"/>
        </a:xfrm>
      </p:grpSpPr>
    </p:spTree>
  </p:cSld>
  <p:clrMapOvr>
    <a:masterClrMapping/>
  </p:clrMapOvr>
  <mc:AlternateContent>
    <mc:Choice xmlns:p14="http://schemas.microsoft.com/office/powerpoint/2010/main" Requires="p14">
      <p:transition spd="slow" advTm="5527" p14:dur="1500">
        <p:blinds dir="vert"/>
      </p:transition>
    </mc:Choice>
    <mc:Fallback>
      <p:transition spd="slow" advTm="5527">
        <p:blinds dir="vert"/>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39" name=""/>
        <p:cNvGrpSpPr/>
        <p:nvPr/>
      </p:nvGrpSpPr>
      <p:grpSpPr>
        <a:xfrm>
          <a:off x="0" y="0"/>
          <a:ext cx="0" cy="0"/>
        </a:xfrm>
      </p:grpSpPr>
      <p:sp>
        <p:nvSpPr>
          <p:cNvPr id="1048855" name="标题 1"/>
          <p:cNvSpPr>
            <a:spLocks noGrp="1"/>
          </p:cNvSpPr>
          <p:nvPr>
            <p:ph type="title"/>
          </p:nvPr>
        </p:nvSpPr>
        <p:spPr/>
        <p:txBody>
          <a:bodyPr/>
          <a:lstStyle/>
          <a:p>
            <a:r>
              <a:rPr lang="zh-CN" altLang="en-US" smtClean="0"/>
              <a:t>单击此处编辑母版标题样式</a:t>
            </a:r>
            <a:endParaRPr lang="zh-CN" altLang="en-US"/>
          </a:p>
        </p:txBody>
      </p:sp>
      <p:sp>
        <p:nvSpPr>
          <p:cNvPr id="1048856" name="日期占位符 2"/>
          <p:cNvSpPr>
            <a:spLocks noGrp="1"/>
          </p:cNvSpPr>
          <p:nvPr>
            <p:ph type="dt" sz="half" idx="10"/>
          </p:nvPr>
        </p:nvSpPr>
        <p:spPr/>
        <p:txBody>
          <a:bodyPr/>
          <a:lstStyle/>
          <a:p>
            <a:fld id="{9D1D110F-3F4E-48D9-B8AA-5D0E825AFDBA}" type="datetime1">
              <a:rPr lang="en-US" smtClean="0"/>
              <a:t/>
            </a:fld>
            <a:endParaRPr lang="en-US"/>
          </a:p>
        </p:txBody>
      </p:sp>
      <p:sp>
        <p:nvSpPr>
          <p:cNvPr id="1048857" name="页脚占位符 3"/>
          <p:cNvSpPr>
            <a:spLocks noGrp="1"/>
          </p:cNvSpPr>
          <p:nvPr>
            <p:ph type="ftr" sz="quarter" idx="11"/>
          </p:nvPr>
        </p:nvSpPr>
        <p:spPr/>
        <p:txBody>
          <a:bodyPr/>
          <a:lstStyle/>
          <a:p>
            <a:endParaRPr lang="en-US"/>
          </a:p>
        </p:txBody>
      </p:sp>
      <p:sp>
        <p:nvSpPr>
          <p:cNvPr id="1048858" name="灯片编号占位符 4"/>
          <p:cNvSpPr>
            <a:spLocks noGrp="1"/>
          </p:cNvSpPr>
          <p:nvPr>
            <p:ph type="sldNum" sz="quarter" idx="12"/>
          </p:nvPr>
        </p:nvSpPr>
        <p:spPr/>
        <p:txBody>
          <a:bodyPr/>
          <a:lstStyle/>
          <a:p>
            <a:fld id="{687D7A59-36E2-48B9-B146-C1E59501F63F}" type="slidenum">
              <a:rPr lang="en-US" smtClean="0"/>
              <a:t/>
            </a:fld>
            <a:endParaRPr lang="en-US"/>
          </a:p>
        </p:txBody>
      </p:sp>
    </p:spTree>
  </p:cSld>
  <p:clrMapOvr>
    <a:masterClrMapping/>
  </p:clrMapOvr>
  <mc:AlternateContent>
    <mc:Choice xmlns:p14="http://schemas.microsoft.com/office/powerpoint/2010/main" Requires="p14">
      <p:transition spd="slow" p14:dur="1500">
        <p:blinds dir="vert"/>
      </p:transition>
    </mc:Choice>
    <mc:Fallback>
      <p:transition spd="slow">
        <p:blinds dir="vert"/>
      </p:transition>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自定义版式">
    <p:spTree>
      <p:nvGrpSpPr>
        <p:cNvPr id="150" name=""/>
        <p:cNvGrpSpPr/>
        <p:nvPr/>
      </p:nvGrpSpPr>
      <p:grpSpPr>
        <a:xfrm>
          <a:off x="0" y="0"/>
          <a:ext cx="0" cy="0"/>
        </a:xfrm>
      </p:grpSpPr>
      <p:sp>
        <p:nvSpPr>
          <p:cNvPr id="1048912" name="标题 1"/>
          <p:cNvSpPr>
            <a:spLocks noGrp="1"/>
          </p:cNvSpPr>
          <p:nvPr>
            <p:ph type="title"/>
          </p:nvPr>
        </p:nvSpPr>
        <p:spPr/>
        <p:txBody>
          <a:bodyPr/>
          <a:lstStyle/>
          <a:p>
            <a:r>
              <a:rPr lang="zh-CN" altLang="en-US" smtClean="0"/>
              <a:t>单击此处编辑母版标题样式</a:t>
            </a:r>
            <a:endParaRPr lang="zh-CN" altLang="en-US"/>
          </a:p>
        </p:txBody>
      </p:sp>
      <p:sp>
        <p:nvSpPr>
          <p:cNvPr id="1048913" name="日期占位符 2"/>
          <p:cNvSpPr>
            <a:spLocks noGrp="1"/>
          </p:cNvSpPr>
          <p:nvPr>
            <p:ph type="dt" sz="half" idx="10"/>
          </p:nvPr>
        </p:nvSpPr>
        <p:spPr/>
        <p:txBody>
          <a:bodyPr/>
          <a:lstStyle/>
          <a:p>
            <a:fld id="{9D1D110F-3F4E-48D9-B8AA-5D0E825AFDBA}" type="datetime1">
              <a:rPr lang="en-US" smtClean="0"/>
              <a:t/>
            </a:fld>
            <a:endParaRPr lang="en-US"/>
          </a:p>
        </p:txBody>
      </p:sp>
      <p:sp>
        <p:nvSpPr>
          <p:cNvPr id="1048914" name="页脚占位符 3"/>
          <p:cNvSpPr>
            <a:spLocks noGrp="1"/>
          </p:cNvSpPr>
          <p:nvPr>
            <p:ph type="ftr" sz="quarter" idx="11"/>
          </p:nvPr>
        </p:nvSpPr>
        <p:spPr/>
        <p:txBody>
          <a:bodyPr/>
          <a:lstStyle/>
          <a:p>
            <a:endParaRPr lang="en-US"/>
          </a:p>
        </p:txBody>
      </p:sp>
      <p:sp>
        <p:nvSpPr>
          <p:cNvPr id="1048915" name="灯片编号占位符 4"/>
          <p:cNvSpPr>
            <a:spLocks noGrp="1"/>
          </p:cNvSpPr>
          <p:nvPr>
            <p:ph type="sldNum" sz="quarter" idx="12"/>
          </p:nvPr>
        </p:nvSpPr>
        <p:spPr/>
        <p:txBody>
          <a:bodyPr/>
          <a:lstStyle/>
          <a:p>
            <a:fld id="{687D7A59-36E2-48B9-B146-C1E59501F63F}" type="slidenum">
              <a:rPr lang="en-US" smtClean="0"/>
              <a:t/>
            </a:fld>
            <a:endParaRPr lang="en-US"/>
          </a:p>
        </p:txBody>
      </p:sp>
    </p:spTree>
  </p:cSld>
  <p:clrMapOvr>
    <a:masterClrMapping/>
  </p:clrMapOvr>
  <mc:AlternateContent>
    <mc:Choice xmlns:p14="http://schemas.microsoft.com/office/powerpoint/2010/main" Requires="p14">
      <p:transition spd="slow" p14:dur="1500">
        <p:blinds dir="vert"/>
      </p:transition>
    </mc:Choice>
    <mc:Fallback>
      <p:transition spd="slow">
        <p:blinds dir="vert"/>
      </p:transition>
    </mc:Fallback>
  </mc:AlternateConten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标题和内容">
    <p:spTree>
      <p:nvGrpSpPr>
        <p:cNvPr id="144" name=""/>
        <p:cNvGrpSpPr/>
        <p:nvPr/>
      </p:nvGrpSpPr>
      <p:grpSpPr>
        <a:xfrm>
          <a:off x="0" y="0"/>
          <a:ext cx="0" cy="0"/>
        </a:xfrm>
      </p:grpSpPr>
    </p:spTree>
  </p:cSld>
  <p:clrMapOvr>
    <a:masterClrMapping/>
  </p:clrMapOvr>
  <mc:AlternateContent>
    <mc:Choice xmlns:p14="http://schemas.microsoft.com/office/powerpoint/2010/main" Requires="p14">
      <p:transition spd="slow" advTm="5527" p14:dur="1500">
        <p:blinds dir="vert"/>
      </p:transition>
    </mc:Choice>
    <mc:Fallback>
      <p:transition spd="slow" advTm="5527">
        <p:blinds dir="vert"/>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flip="none" rotWithShape="1">
          <a:gsLst>
            <a:gs pos="36000">
              <a:srgbClr val="0070C0"/>
            </a:gs>
            <a:gs pos="100000">
              <a:schemeClr val="accent1">
                <a:tint val="23500"/>
                <a:satMod val="160000"/>
              </a:schemeClr>
            </a:gs>
          </a:gsLst>
          <a:path path="circle">
            <a:fillToRect l="100000" t="100000"/>
          </a:path>
          <a:tileRect r="-100000" b="-100000"/>
        </a:gradFill>
        <a:effectLst/>
      </p:bgPr>
    </p:bg>
    <p:spTree>
      <p:nvGrpSpPr>
        <p:cNvPr id="16" name=""/>
        <p:cNvGrpSpPr/>
        <p:nvPr/>
      </p:nvGrpSpPr>
      <p:grpSpPr>
        <a:xfrm>
          <a:off x="0" y="0"/>
          <a:ext cx="0" cy="0"/>
        </a:xfrm>
      </p:grpSpPr>
      <p:sp>
        <p:nvSpPr>
          <p:cNvPr id="1048576"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p:txBody>
      </p:sp>
      <p:grpSp>
        <p:nvGrpSpPr>
          <p:cNvPr id="17" name="Group 15"/>
          <p:cNvGrpSpPr>
            <a:grpSpLocks noChangeAspect="1"/>
          </p:cNvGrpSpPr>
          <p:nvPr/>
        </p:nvGrpSpPr>
        <p:grpSpPr>
          <a:xfrm>
            <a:off x="211665" y="1679429"/>
            <a:ext cx="8723376" cy="1329874"/>
            <a:chOff x="-3905251" y="4294188"/>
            <a:chExt cx="13027839" cy="1892300"/>
          </a:xfrm>
        </p:grpSpPr>
        <p:sp>
          <p:nvSpPr>
            <p:cNvPr id="1048577" name="Freeform 14"/>
            <p:cNvSpPr/>
            <p:nvPr/>
          </p:nvSpPr>
          <p:spPr bwMode="hidden">
            <a:xfrm>
              <a:off x="4810125" y="4500563"/>
              <a:ext cx="4295775" cy="1016000"/>
            </a:xfrm>
            <a:custGeom>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578" name="Freeform 18"/>
            <p:cNvSpPr/>
            <p:nvPr/>
          </p:nvSpPr>
          <p:spPr bwMode="hidden">
            <a:xfrm>
              <a:off x="-309563" y="4318000"/>
              <a:ext cx="8280401" cy="1209675"/>
            </a:xfrm>
            <a:custGeom>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579" name="Freeform 22"/>
            <p:cNvSpPr/>
            <p:nvPr/>
          </p:nvSpPr>
          <p:spPr bwMode="hidden">
            <a:xfrm>
              <a:off x="3175" y="4335463"/>
              <a:ext cx="8166100" cy="1101725"/>
            </a:xfrm>
            <a:custGeom>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580" name="Freeform 26"/>
            <p:cNvSpPr/>
            <p:nvPr/>
          </p:nvSpPr>
          <p:spPr bwMode="hidden">
            <a:xfrm>
              <a:off x="4156075" y="4316413"/>
              <a:ext cx="4940300" cy="927100"/>
            </a:xfrm>
            <a:custGeom>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useBgFill="1">
          <p:nvSpPr>
            <p:cNvPr id="1048581" name="Freeform 10"/>
            <p:cNvSpPr/>
            <p:nvPr/>
          </p:nvSpPr>
          <p:spPr bwMode="hidden">
            <a:xfrm>
              <a:off x="-3905251" y="4294188"/>
              <a:ext cx="13027839" cy="1892300"/>
            </a:xfrm>
            <a:custGeom>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04858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zh-CN" altLang="en-US" smtClean="0"/>
              <a:t>单击此处编辑母版标题样式</a:t>
            </a:r>
            <a:endParaRPr lang="en-US"/>
          </a:p>
        </p:txBody>
      </p:sp>
      <p:sp>
        <p:nvSpPr>
          <p:cNvPr id="1048583"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defPPr>
              <a:defRPr lang="zh-CN"/>
            </a:defPPr>
            <a:lvl1pPr marL="0" algn="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D1D110F-3F4E-48D9-B8AA-5D0E825AFDBA}" type="datetime1">
              <a:rPr lang="en-US" smtClean="0"/>
              <a:t/>
            </a:fld>
            <a:endParaRPr lang="en-US"/>
          </a:p>
        </p:txBody>
      </p:sp>
      <p:sp>
        <p:nvSpPr>
          <p:cNvPr id="1048584"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defPPr>
              <a:defRPr lang="zh-CN"/>
            </a:defPPr>
            <a:lvl1pPr marL="0" algn="l"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48585"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defPPr>
              <a:defRPr lang="zh-CN"/>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87D7A59-36E2-48B9-B146-C1E59501F63F}" type="slidenum">
              <a:rPr lang="en-US" smtClean="0"/>
              <a:t/>
            </a:fld>
            <a:endParaRPr lang="en-US"/>
          </a:p>
        </p:txBody>
      </p:sp>
      <p:sp>
        <p:nvSpPr>
          <p:cNvPr id="1048586"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Lst>
  <mc:AlternateContent>
    <mc:Choice xmlns:p14="http://schemas.microsoft.com/office/powerpoint/2010/main" Requires="p14">
      <p:transition spd="slow" p14:dur="1500">
        <p:blinds dir="vert"/>
      </p:transition>
    </mc:Choice>
    <mc:Fallback>
      <p:transition spd="slow">
        <p:blinds dir="vert"/>
      </p:transition>
    </mc:Fallback>
  </mc:AlternateContent>
  <p:timing/>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Tx/>
        <a:buFont typeface="Symbol" panose="05050102010706020507" pitchFamily="18" charset="2"/>
        <a:buChar char=""/>
        <a:defRPr sz="2400" kern="1200">
          <a:solidFill>
            <a:schemeClr val="tx2"/>
          </a:solidFill>
          <a:latin typeface="+mn-lt"/>
          <a:ea typeface="+mn-ea"/>
          <a:cs typeface="+mn-cs"/>
        </a:defRPr>
      </a:lvl1pPr>
      <a:lvl2pPr marL="576580" indent="-274320" algn="l" defTabSz="914400" rtl="0" eaLnBrk="1" latinLnBrk="0" hangingPunct="1">
        <a:spcBef>
          <a:spcPct val="20000"/>
        </a:spcBef>
        <a:buClr>
          <a:schemeClr val="accent1"/>
        </a:buClr>
        <a:buSzTx/>
        <a:buFont typeface="Symbol" panose="05050102010706020507" pitchFamily="18" charset="2"/>
        <a:buChar char=""/>
        <a:defRPr sz="2200" kern="1200">
          <a:solidFill>
            <a:schemeClr val="tx2"/>
          </a:solidFill>
          <a:latin typeface="+mn-lt"/>
          <a:ea typeface="+mn-ea"/>
          <a:cs typeface="+mn-cs"/>
        </a:defRPr>
      </a:lvl2pPr>
      <a:lvl3pPr marL="855980" indent="-228600" algn="l" defTabSz="914400" rtl="0" eaLnBrk="1" latinLnBrk="0" hangingPunct="1">
        <a:spcBef>
          <a:spcPct val="20000"/>
        </a:spcBef>
        <a:buClr>
          <a:schemeClr val="accent1"/>
        </a:buClr>
        <a:buSzTx/>
        <a:buFont typeface="Symbol" panose="05050102010706020507"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Tx/>
        <a:buFont typeface="Symbol" panose="05050102010706020507"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Tx/>
        <a:buFont typeface="Symbol" panose="05050102010706020507"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5"/>
        </a:spcBef>
        <a:buClr>
          <a:schemeClr val="accent1"/>
        </a:buClr>
        <a:buFont typeface="Symbol" panose="05050102010706020507"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5"/>
        </a:spcBef>
        <a:buClr>
          <a:schemeClr val="accent1"/>
        </a:buClr>
        <a:buFont typeface="Symbol" panose="05050102010706020507"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5"/>
        </a:spcBef>
        <a:buClr>
          <a:schemeClr val="accent1"/>
        </a:buClr>
        <a:buFont typeface="Symbol" panose="05050102010706020507"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5"/>
        </a:spcBef>
        <a:buClr>
          <a:schemeClr val="accent1"/>
        </a:buClr>
        <a:buFont typeface="Symbol" panose="05050102010706020507"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2.jpeg" /><Relationship Id="rId4" Type="http://schemas.openxmlformats.org/officeDocument/2006/relationships/image" Target="../media/image3.png" /><Relationship Id="rId5" Type="http://schemas.openxmlformats.org/officeDocument/2006/relationships/image" Target="../media/image4.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 Id="rId7"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 Id="rId7"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microsoft.com/office/2007/relationships/diagramDrawing" Target="../diagrams/drawing3.xml" /><Relationship Id="rId3" Type="http://schemas.openxmlformats.org/officeDocument/2006/relationships/diagramData" Target="../diagrams/data3.xml" /><Relationship Id="rId4" Type="http://schemas.openxmlformats.org/officeDocument/2006/relationships/diagramLayout" Target="../diagrams/layout3.xml" /><Relationship Id="rId5" Type="http://schemas.openxmlformats.org/officeDocument/2006/relationships/diagramQuickStyle" Target="../diagrams/quickStyle3.xml" /><Relationship Id="rId6" Type="http://schemas.openxmlformats.org/officeDocument/2006/relationships/diagramColors" Target="../diagrams/colors3.xml" /><Relationship Id="rId7"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microsoft.com/office/2007/relationships/diagramDrawing" Target="../diagrams/drawing4.xml" /><Relationship Id="rId3" Type="http://schemas.openxmlformats.org/officeDocument/2006/relationships/diagramData" Target="../diagrams/data4.xml" /><Relationship Id="rId4" Type="http://schemas.openxmlformats.org/officeDocument/2006/relationships/diagramLayout" Target="../diagrams/layout4.xml" /><Relationship Id="rId5" Type="http://schemas.openxmlformats.org/officeDocument/2006/relationships/diagramQuickStyle" Target="../diagrams/quickStyle4.xml" /><Relationship Id="rId6" Type="http://schemas.openxmlformats.org/officeDocument/2006/relationships/diagramColors" Target="../diagrams/colors4.xml" /><Relationship Id="rId7"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microsoft.com/office/2007/relationships/diagramDrawing" Target="../diagrams/drawing5.xml" /><Relationship Id="rId3" Type="http://schemas.openxmlformats.org/officeDocument/2006/relationships/diagramData" Target="../diagrams/data5.xml" /><Relationship Id="rId4" Type="http://schemas.openxmlformats.org/officeDocument/2006/relationships/diagramLayout" Target="../diagrams/layout5.xml" /><Relationship Id="rId5" Type="http://schemas.openxmlformats.org/officeDocument/2006/relationships/diagramQuickStyle" Target="../diagrams/quickStyle5.xml" /><Relationship Id="rId6" Type="http://schemas.openxmlformats.org/officeDocument/2006/relationships/diagramColors" Target="../diagrams/colors5.xml" /><Relationship Id="rId7"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microsoft.com/office/2007/relationships/diagramDrawing" Target="../diagrams/drawing6.xml" /><Relationship Id="rId3" Type="http://schemas.openxmlformats.org/officeDocument/2006/relationships/diagramData" Target="../diagrams/data6.xml" /><Relationship Id="rId4" Type="http://schemas.openxmlformats.org/officeDocument/2006/relationships/diagramLayout" Target="../diagrams/layout6.xml" /><Relationship Id="rId5" Type="http://schemas.openxmlformats.org/officeDocument/2006/relationships/diagramQuickStyle" Target="../diagrams/quickStyle6.xml" /><Relationship Id="rId6" Type="http://schemas.openxmlformats.org/officeDocument/2006/relationships/diagramColors" Target="../diagrams/colors6.xml" /><Relationship Id="rId7"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microsoft.com/office/2007/relationships/diagramDrawing" Target="../diagrams/drawing7.xml" /><Relationship Id="rId3" Type="http://schemas.openxmlformats.org/officeDocument/2006/relationships/diagramData" Target="../diagrams/data7.xml" /><Relationship Id="rId4" Type="http://schemas.openxmlformats.org/officeDocument/2006/relationships/diagramLayout" Target="../diagrams/layout7.xml" /><Relationship Id="rId5" Type="http://schemas.openxmlformats.org/officeDocument/2006/relationships/diagramQuickStyle" Target="../diagrams/quickStyle7.xml" /><Relationship Id="rId6" Type="http://schemas.openxmlformats.org/officeDocument/2006/relationships/diagramColors" Target="../diagrams/colors7.xml" /><Relationship Id="rId7"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05616214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a:effectLst/>
      </p:bgPr>
    </p:bg>
    <p:spTree>
      <p:nvGrpSpPr>
        <p:cNvPr id="35" name=""/>
        <p:cNvGrpSpPr/>
        <p:nvPr/>
      </p:nvGrpSpPr>
      <p:grpSpPr>
        <a:xfrm>
          <a:off x="0" y="0"/>
          <a:ext cx="0" cy="0"/>
        </a:xfrm>
      </p:grpSpPr>
      <p:pic>
        <p:nvPicPr>
          <p:cNvPr id="2097152" name="图片 38"/>
          <p:cNvPicPr>
            <a:picLocks noChangeAspect="1"/>
          </p:cNvPicPr>
          <p:nvPr/>
        </p:nvPicPr>
        <p:blipFill>
          <a:blip r:embed="rId3"/>
          <a:srcRect b="34953"/>
          <a:stretch>
            <a:fillRect/>
          </a:stretch>
        </p:blipFill>
        <p:spPr>
          <a:xfrm>
            <a:off x="-66325" y="-27385"/>
            <a:ext cx="9210325" cy="5331167"/>
          </a:xfrm>
          <a:prstGeom prst="rect">
            <a:avLst/>
          </a:prstGeom>
        </p:spPr>
      </p:pic>
      <p:sp>
        <p:nvSpPr>
          <p:cNvPr id="1048596" name="矩形 39"/>
          <p:cNvSpPr/>
          <p:nvPr/>
        </p:nvSpPr>
        <p:spPr>
          <a:xfrm>
            <a:off x="15331" y="3960028"/>
            <a:ext cx="9144000" cy="3068960"/>
          </a:xfrm>
          <a:prstGeom prst="rect">
            <a:avLst/>
          </a:prstGeom>
          <a:solidFill>
            <a:srgbClr val="0070C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ndara"/>
                <a:ea typeface="+mn-ea"/>
                <a:cs typeface="+mn-cs"/>
              </a:defRPr>
            </a:lvl1pPr>
            <a:lvl2pPr marL="457200" algn="l" defTabSz="914400" rtl="0" eaLnBrk="1" latinLnBrk="0" hangingPunct="1">
              <a:defRPr sz="1800" kern="1200">
                <a:solidFill>
                  <a:srgbClr val="FFFFFF"/>
                </a:solidFill>
                <a:latin typeface="Candara"/>
                <a:ea typeface="+mn-ea"/>
                <a:cs typeface="+mn-cs"/>
              </a:defRPr>
            </a:lvl2pPr>
            <a:lvl3pPr marL="914400" algn="l" defTabSz="914400" rtl="0" eaLnBrk="1" latinLnBrk="0" hangingPunct="1">
              <a:defRPr sz="1800" kern="1200">
                <a:solidFill>
                  <a:srgbClr val="FFFFFF"/>
                </a:solidFill>
                <a:latin typeface="Candara"/>
                <a:ea typeface="+mn-ea"/>
                <a:cs typeface="+mn-cs"/>
              </a:defRPr>
            </a:lvl3pPr>
            <a:lvl4pPr marL="1371600" algn="l" defTabSz="914400" rtl="0" eaLnBrk="1" latinLnBrk="0" hangingPunct="1">
              <a:defRPr sz="1800" kern="1200">
                <a:solidFill>
                  <a:srgbClr val="FFFFFF"/>
                </a:solidFill>
                <a:latin typeface="Candara"/>
                <a:ea typeface="+mn-ea"/>
                <a:cs typeface="+mn-cs"/>
              </a:defRPr>
            </a:lvl4pPr>
            <a:lvl5pPr marL="1828800" algn="l" defTabSz="914400" rtl="0" eaLnBrk="1" latinLnBrk="0" hangingPunct="1">
              <a:defRPr sz="1800" kern="1200">
                <a:solidFill>
                  <a:srgbClr val="FFFFFF"/>
                </a:solidFill>
                <a:latin typeface="Candara"/>
                <a:ea typeface="+mn-ea"/>
                <a:cs typeface="+mn-cs"/>
              </a:defRPr>
            </a:lvl5pPr>
            <a:lvl6pPr marL="2286000" algn="l" defTabSz="914400" rtl="0" eaLnBrk="1" latinLnBrk="0" hangingPunct="1">
              <a:defRPr sz="1800" kern="1200">
                <a:solidFill>
                  <a:srgbClr val="FFFFFF"/>
                </a:solidFill>
                <a:latin typeface="Candara"/>
                <a:ea typeface="+mn-ea"/>
                <a:cs typeface="+mn-cs"/>
              </a:defRPr>
            </a:lvl6pPr>
            <a:lvl7pPr marL="2743200" algn="l" defTabSz="914400" rtl="0" eaLnBrk="1" latinLnBrk="0" hangingPunct="1">
              <a:defRPr sz="1800" kern="1200">
                <a:solidFill>
                  <a:srgbClr val="FFFFFF"/>
                </a:solidFill>
                <a:latin typeface="Candara"/>
                <a:ea typeface="+mn-ea"/>
                <a:cs typeface="+mn-cs"/>
              </a:defRPr>
            </a:lvl7pPr>
            <a:lvl8pPr marL="3200400" algn="l" defTabSz="914400" rtl="0" eaLnBrk="1" latinLnBrk="0" hangingPunct="1">
              <a:defRPr sz="1800" kern="1200">
                <a:solidFill>
                  <a:srgbClr val="FFFFFF"/>
                </a:solidFill>
                <a:latin typeface="Candara"/>
                <a:ea typeface="+mn-ea"/>
                <a:cs typeface="+mn-cs"/>
              </a:defRPr>
            </a:lvl8pPr>
            <a:lvl9pPr marL="3657600" algn="l" defTabSz="914400" rtl="0" eaLnBrk="1" latinLnBrk="0" hangingPunct="1">
              <a:defRPr sz="1800" kern="1200">
                <a:solidFill>
                  <a:srgbClr val="FFFFFF"/>
                </a:solidFill>
                <a:latin typeface="Candara"/>
                <a:ea typeface="+mn-ea"/>
                <a:cs typeface="+mn-cs"/>
              </a:defRPr>
            </a:lvl9pPr>
          </a:lstStyle>
          <a:p>
            <a:pPr algn="ctr"/>
            <a:endParaRPr lang="zh-CN" altLang="en-US" sz="1015">
              <a:ea typeface="微软雅黑" panose="020b0503020204020204" pitchFamily="34" charset="-122"/>
            </a:endParaRPr>
          </a:p>
        </p:txBody>
      </p:sp>
      <p:grpSp>
        <p:nvGrpSpPr>
          <p:cNvPr id="36" name="组合 48"/>
          <p:cNvGrpSpPr/>
          <p:nvPr/>
        </p:nvGrpSpPr>
        <p:grpSpPr>
          <a:xfrm>
            <a:off x="3246146" y="4947203"/>
            <a:ext cx="5143853" cy="1100526"/>
            <a:chExt cx="3791553" cy="412624"/>
          </a:xfrm>
        </p:grpSpPr>
        <p:sp>
          <p:nvSpPr>
            <p:cNvPr id="1048597" name="圆角矩形 72"/>
            <p:cNvSpPr>
              <a:spLocks noChangeArrowheads="1"/>
            </p:cNvSpPr>
            <p:nvPr/>
          </p:nvSpPr>
          <p:spPr bwMode="auto">
            <a:xfrm>
              <a:off x="0" y="0"/>
              <a:ext cx="3791553" cy="412624"/>
            </a:xfrm>
            <a:prstGeom prst="roundRect">
              <a:avLst>
                <a:gd name="adj" fmla="val 16667"/>
              </a:avLst>
            </a:prstGeom>
            <a:solidFill>
              <a:srgbClr val="16ABF6"/>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zh-CN" sz="2000" b="1" i="0" u="none" strike="noStrike" kern="1200" cap="none" spc="0" normalizeH="0" baseline="0" noProof="0">
                <a:ln>
                  <a:noFill/>
                </a:ln>
                <a:solidFill>
                  <a:srgbClr val="FFFFFF"/>
                </a:solidFill>
                <a:effectLst/>
                <a:uLnTx/>
                <a:uFillTx/>
                <a:latin typeface="Arial"/>
                <a:ea typeface="微软雅黑" panose="020b0503020204020204" pitchFamily="34" charset="-122"/>
                <a:cs typeface="+mn-ea"/>
                <a:sym typeface="+mn-lt"/>
              </a:endParaRPr>
            </a:p>
          </p:txBody>
        </p:sp>
        <p:sp>
          <p:nvSpPr>
            <p:cNvPr id="1048598" name="矩形 73"/>
            <p:cNvSpPr>
              <a:spLocks noChangeArrowheads="1"/>
            </p:cNvSpPr>
            <p:nvPr/>
          </p:nvSpPr>
          <p:spPr bwMode="auto">
            <a:xfrm>
              <a:off x="543220" y="69298"/>
              <a:ext cx="2007045" cy="264986"/>
            </a:xfrm>
            <a:prstGeom prst="rect">
              <a:avLst/>
            </a:prstGeom>
            <a:noFill/>
            <a:ln>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000" b="1">
                  <a:solidFill>
                    <a:prstClr val="white"/>
                  </a:solidFill>
                  <a:latin typeface="Arial"/>
                  <a:ea typeface="微软雅黑" panose="020b0503020204020204" pitchFamily="34" charset="-122"/>
                  <a:cs typeface="+mn-ea"/>
                  <a:sym typeface="+mn-lt"/>
                </a:rPr>
                <a:t>市科学技术局科技计划</a:t>
              </a:r>
              <a:endParaRPr lang="zh-CN" altLang="en-US" sz="2000" b="1">
                <a:solidFill>
                  <a:prstClr val="white"/>
                </a:solidFill>
                <a:latin typeface="Arial"/>
                <a:ea typeface="微软雅黑" panose="020b0503020204020204" pitchFamily="34" charset="-122"/>
                <a:cs typeface="+mn-ea"/>
                <a:sym typeface="+mn-lt"/>
              </a:endParaRPr>
            </a:p>
            <a:p>
              <a:pPr lvl="0"/>
              <a:r>
                <a:rPr lang="zh-CN" altLang="en-US" sz="2000" b="1">
                  <a:solidFill>
                    <a:prstClr val="white"/>
                  </a:solidFill>
                  <a:latin typeface="Arial"/>
                  <a:ea typeface="微软雅黑" panose="020b0503020204020204" pitchFamily="34" charset="-122"/>
                  <a:cs typeface="+mn-ea"/>
                  <a:sym typeface="+mn-lt"/>
                </a:rPr>
                <a:t>      项目验收会</a:t>
              </a:r>
              <a:endParaRPr lang="zh-CN" altLang="en-US" sz="2000" b="1">
                <a:solidFill>
                  <a:prstClr val="white"/>
                </a:solidFill>
                <a:latin typeface="Arial"/>
                <a:ea typeface="微软雅黑" panose="020b0503020204020204" pitchFamily="34" charset="-122"/>
                <a:cs typeface="+mn-ea"/>
                <a:sym typeface="+mn-lt"/>
              </a:endParaRPr>
            </a:p>
          </p:txBody>
        </p:sp>
      </p:grpSp>
      <p:sp>
        <p:nvSpPr>
          <p:cNvPr id="1048599" name="圆角矩形 10"/>
          <p:cNvSpPr>
            <a:spLocks noChangeArrowheads="1"/>
          </p:cNvSpPr>
          <p:nvPr/>
        </p:nvSpPr>
        <p:spPr bwMode="auto">
          <a:xfrm>
            <a:off x="2576221" y="4947202"/>
            <a:ext cx="1031875" cy="1100527"/>
          </a:xfrm>
          <a:custGeom>
            <a:gdLst>
              <a:gd name="T0" fmla="*/ 0 w 760508"/>
              <a:gd name="T1" fmla="*/ 0 h 412624"/>
              <a:gd name="T2" fmla="*/ 760508 w 760508"/>
              <a:gd name="T3" fmla="*/ 412624 h 412624"/>
            </a:gdLst>
            <a:rect l="T0" t="T1" r="T2" b="T3"/>
            <a:pathLst>
              <a:path w="760508" h="412624">
                <a:moveTo>
                  <a:pt x="68772" y="0"/>
                </a:moveTo>
                <a:lnTo>
                  <a:pt x="322746" y="0"/>
                </a:lnTo>
                <a:lnTo>
                  <a:pt x="397990" y="0"/>
                </a:lnTo>
                <a:lnTo>
                  <a:pt x="554196" y="0"/>
                </a:lnTo>
                <a:lnTo>
                  <a:pt x="760508" y="206312"/>
                </a:lnTo>
                <a:lnTo>
                  <a:pt x="554196" y="412624"/>
                </a:lnTo>
                <a:lnTo>
                  <a:pt x="397990" y="412624"/>
                </a:lnTo>
                <a:lnTo>
                  <a:pt x="322746" y="412624"/>
                </a:lnTo>
                <a:lnTo>
                  <a:pt x="68772" y="412624"/>
                </a:lnTo>
                <a:cubicBezTo>
                  <a:pt x="30790" y="412624"/>
                  <a:pt x="0" y="381834"/>
                  <a:pt x="0" y="343852"/>
                </a:cubicBezTo>
                <a:lnTo>
                  <a:pt x="0" y="68772"/>
                </a:lnTo>
                <a:cubicBezTo>
                  <a:pt x="0" y="30790"/>
                  <a:pt x="30790" y="0"/>
                  <a:pt x="68772" y="0"/>
                </a:cubicBezTo>
                <a:close/>
              </a:path>
            </a:pathLst>
          </a:custGeom>
          <a:gradFill rotWithShape="1">
            <a:gsLst>
              <a:gs pos="0">
                <a:schemeClr val="accent1">
                  <a:lumMod val="75000"/>
                </a:schemeClr>
              </a:gs>
              <a:gs pos="64000">
                <a:schemeClr val="accent1">
                  <a:lumMod val="60000"/>
                  <a:lumOff val="40000"/>
                </a:schemeClr>
              </a:gs>
              <a:gs pos="100000">
                <a:schemeClr val="accent1">
                  <a:lumMod val="40000"/>
                  <a:lumOff val="60000"/>
                </a:schemeClr>
              </a:gs>
            </a:gsLst>
            <a:lin ang="16200000" scaled="1"/>
          </a:gra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2000" b="1" i="0" u="none" strike="noStrike" kern="1200" cap="none" spc="0" normalizeH="0" baseline="0" noProof="0">
              <a:ln>
                <a:noFill/>
              </a:ln>
              <a:solidFill>
                <a:srgbClr val="FFFFFF"/>
              </a:solidFill>
              <a:effectLst/>
              <a:uLnTx/>
              <a:uFillTx/>
              <a:latin typeface="Arial"/>
              <a:ea typeface="微软雅黑" panose="020b0503020204020204" pitchFamily="34" charset="-122"/>
              <a:cs typeface="+mn-ea"/>
              <a:sym typeface="+mn-lt"/>
            </a:endParaRPr>
          </a:p>
        </p:txBody>
      </p:sp>
      <p:sp>
        <p:nvSpPr>
          <p:cNvPr id="1048600" name="六边形 19"/>
          <p:cNvSpPr>
            <a:spLocks noChangeArrowheads="1"/>
          </p:cNvSpPr>
          <p:nvPr/>
        </p:nvSpPr>
        <p:spPr bwMode="auto">
          <a:xfrm rot="16200000">
            <a:off x="219710" y="840105"/>
            <a:ext cx="1936750" cy="1251585"/>
          </a:xfrm>
          <a:prstGeom prst="hexagon">
            <a:avLst>
              <a:gd name="adj" fmla="val 25022"/>
              <a:gd name="vf" fmla="val 115470"/>
            </a:avLst>
          </a:prstGeom>
          <a:solidFill>
            <a:srgbClr val="0070C0"/>
          </a:solidFill>
          <a:ln w="12700" cap="flat" cmpd="sng">
            <a:solidFill>
              <a:schemeClr val="bg1"/>
            </a:solidFill>
            <a:bevel/>
          </a:ln>
        </p:spPr>
        <p:txBody>
          <a:bodyPr lIns="68580" tIns="34290" rIns="68580" bIns="3429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zh-CN" sz="1800" b="0" i="0" u="none" strike="noStrike" kern="1200" cap="none" spc="0" normalizeH="0" baseline="0" noProof="0">
              <a:ln>
                <a:noFill/>
              </a:ln>
              <a:solidFill>
                <a:srgbClr val="FFFFFF"/>
              </a:solidFill>
              <a:effectLst/>
              <a:uLnTx/>
              <a:uFillTx/>
              <a:latin typeface="宋体" panose="02010600030101010101" pitchFamily="2" charset="-122"/>
              <a:ea typeface="微软雅黑" panose="020b0503020204020204" pitchFamily="34" charset="-122"/>
              <a:cs typeface="+mn-cs"/>
              <a:sym typeface="宋体" panose="02010600030101010101" pitchFamily="2" charset="-122"/>
            </a:endParaRPr>
          </a:p>
        </p:txBody>
      </p:sp>
      <p:pic>
        <p:nvPicPr>
          <p:cNvPr id="2097153" name="Picture 6" descr="D:\360data\重要数据\桌面\未标题-1.png"/>
          <p:cNvPicPr>
            <a:picLocks noChangeAspect="1" noChangeArrowheads="1"/>
          </p:cNvPicPr>
          <p:nvPr/>
        </p:nvPicPr>
        <p:blipFill>
          <a:blip r:embed="rId4"/>
          <a:stretch>
            <a:fillRect/>
          </a:stretch>
        </p:blipFill>
        <p:spPr bwMode="auto">
          <a:xfrm>
            <a:off x="467544" y="1927446"/>
            <a:ext cx="1586806" cy="5070741"/>
          </a:xfrm>
          <a:prstGeom prst="rect">
            <a:avLst/>
          </a:prstGeom>
          <a:noFill/>
        </p:spPr>
      </p:pic>
      <p:sp>
        <p:nvSpPr>
          <p:cNvPr id="1048602" name="六边形 31"/>
          <p:cNvSpPr/>
          <p:nvPr/>
        </p:nvSpPr>
        <p:spPr>
          <a:xfrm rot="16200000">
            <a:off x="8250059" y="-123204"/>
            <a:ext cx="1259723" cy="889216"/>
          </a:xfrm>
          <a:prstGeom prst="hexagon">
            <a:avLst/>
          </a:prstGeom>
          <a:noFill/>
          <a:ln w="15875" cap="rnd">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ndara"/>
                <a:ea typeface="+mn-ea"/>
                <a:cs typeface="+mn-cs"/>
              </a:defRPr>
            </a:lvl1pPr>
            <a:lvl2pPr marL="457200" algn="l" defTabSz="914400" rtl="0" eaLnBrk="1" latinLnBrk="0" hangingPunct="1">
              <a:defRPr sz="1800" kern="1200">
                <a:solidFill>
                  <a:srgbClr val="FFFFFF"/>
                </a:solidFill>
                <a:latin typeface="Candara"/>
                <a:ea typeface="+mn-ea"/>
                <a:cs typeface="+mn-cs"/>
              </a:defRPr>
            </a:lvl2pPr>
            <a:lvl3pPr marL="914400" algn="l" defTabSz="914400" rtl="0" eaLnBrk="1" latinLnBrk="0" hangingPunct="1">
              <a:defRPr sz="1800" kern="1200">
                <a:solidFill>
                  <a:srgbClr val="FFFFFF"/>
                </a:solidFill>
                <a:latin typeface="Candara"/>
                <a:ea typeface="+mn-ea"/>
                <a:cs typeface="+mn-cs"/>
              </a:defRPr>
            </a:lvl3pPr>
            <a:lvl4pPr marL="1371600" algn="l" defTabSz="914400" rtl="0" eaLnBrk="1" latinLnBrk="0" hangingPunct="1">
              <a:defRPr sz="1800" kern="1200">
                <a:solidFill>
                  <a:srgbClr val="FFFFFF"/>
                </a:solidFill>
                <a:latin typeface="Candara"/>
                <a:ea typeface="+mn-ea"/>
                <a:cs typeface="+mn-cs"/>
              </a:defRPr>
            </a:lvl4pPr>
            <a:lvl5pPr marL="1828800" algn="l" defTabSz="914400" rtl="0" eaLnBrk="1" latinLnBrk="0" hangingPunct="1">
              <a:defRPr sz="1800" kern="1200">
                <a:solidFill>
                  <a:srgbClr val="FFFFFF"/>
                </a:solidFill>
                <a:latin typeface="Candara"/>
                <a:ea typeface="+mn-ea"/>
                <a:cs typeface="+mn-cs"/>
              </a:defRPr>
            </a:lvl5pPr>
            <a:lvl6pPr marL="2286000" algn="l" defTabSz="914400" rtl="0" eaLnBrk="1" latinLnBrk="0" hangingPunct="1">
              <a:defRPr sz="1800" kern="1200">
                <a:solidFill>
                  <a:srgbClr val="FFFFFF"/>
                </a:solidFill>
                <a:latin typeface="Candara"/>
                <a:ea typeface="+mn-ea"/>
                <a:cs typeface="+mn-cs"/>
              </a:defRPr>
            </a:lvl6pPr>
            <a:lvl7pPr marL="2743200" algn="l" defTabSz="914400" rtl="0" eaLnBrk="1" latinLnBrk="0" hangingPunct="1">
              <a:defRPr sz="1800" kern="1200">
                <a:solidFill>
                  <a:srgbClr val="FFFFFF"/>
                </a:solidFill>
                <a:latin typeface="Candara"/>
                <a:ea typeface="+mn-ea"/>
                <a:cs typeface="+mn-cs"/>
              </a:defRPr>
            </a:lvl7pPr>
            <a:lvl8pPr marL="3200400" algn="l" defTabSz="914400" rtl="0" eaLnBrk="1" latinLnBrk="0" hangingPunct="1">
              <a:defRPr sz="1800" kern="1200">
                <a:solidFill>
                  <a:srgbClr val="FFFFFF"/>
                </a:solidFill>
                <a:latin typeface="Candara"/>
                <a:ea typeface="+mn-ea"/>
                <a:cs typeface="+mn-cs"/>
              </a:defRPr>
            </a:lvl8pPr>
            <a:lvl9pPr marL="3657600" algn="l" defTabSz="914400" rtl="0" eaLnBrk="1" latinLnBrk="0" hangingPunct="1">
              <a:defRPr sz="1800" kern="1200">
                <a:solidFill>
                  <a:srgbClr val="FFFFFF"/>
                </a:solidFill>
                <a:latin typeface="Candara"/>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603" name="六边形 32"/>
          <p:cNvSpPr/>
          <p:nvPr/>
        </p:nvSpPr>
        <p:spPr>
          <a:xfrm rot="16200000">
            <a:off x="7772617" y="346467"/>
            <a:ext cx="1017384" cy="718152"/>
          </a:xfrm>
          <a:prstGeom prst="hexagon">
            <a:avLst/>
          </a:prstGeom>
          <a:noFill/>
          <a:ln w="15875" cap="rnd">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ndara"/>
                <a:ea typeface="+mn-ea"/>
                <a:cs typeface="+mn-cs"/>
              </a:defRPr>
            </a:lvl1pPr>
            <a:lvl2pPr marL="457200" algn="l" defTabSz="914400" rtl="0" eaLnBrk="1" latinLnBrk="0" hangingPunct="1">
              <a:defRPr sz="1800" kern="1200">
                <a:solidFill>
                  <a:srgbClr val="FFFFFF"/>
                </a:solidFill>
                <a:latin typeface="Candara"/>
                <a:ea typeface="+mn-ea"/>
                <a:cs typeface="+mn-cs"/>
              </a:defRPr>
            </a:lvl2pPr>
            <a:lvl3pPr marL="914400" algn="l" defTabSz="914400" rtl="0" eaLnBrk="1" latinLnBrk="0" hangingPunct="1">
              <a:defRPr sz="1800" kern="1200">
                <a:solidFill>
                  <a:srgbClr val="FFFFFF"/>
                </a:solidFill>
                <a:latin typeface="Candara"/>
                <a:ea typeface="+mn-ea"/>
                <a:cs typeface="+mn-cs"/>
              </a:defRPr>
            </a:lvl3pPr>
            <a:lvl4pPr marL="1371600" algn="l" defTabSz="914400" rtl="0" eaLnBrk="1" latinLnBrk="0" hangingPunct="1">
              <a:defRPr sz="1800" kern="1200">
                <a:solidFill>
                  <a:srgbClr val="FFFFFF"/>
                </a:solidFill>
                <a:latin typeface="Candara"/>
                <a:ea typeface="+mn-ea"/>
                <a:cs typeface="+mn-cs"/>
              </a:defRPr>
            </a:lvl4pPr>
            <a:lvl5pPr marL="1828800" algn="l" defTabSz="914400" rtl="0" eaLnBrk="1" latinLnBrk="0" hangingPunct="1">
              <a:defRPr sz="1800" kern="1200">
                <a:solidFill>
                  <a:srgbClr val="FFFFFF"/>
                </a:solidFill>
                <a:latin typeface="Candara"/>
                <a:ea typeface="+mn-ea"/>
                <a:cs typeface="+mn-cs"/>
              </a:defRPr>
            </a:lvl5pPr>
            <a:lvl6pPr marL="2286000" algn="l" defTabSz="914400" rtl="0" eaLnBrk="1" latinLnBrk="0" hangingPunct="1">
              <a:defRPr sz="1800" kern="1200">
                <a:solidFill>
                  <a:srgbClr val="FFFFFF"/>
                </a:solidFill>
                <a:latin typeface="Candara"/>
                <a:ea typeface="+mn-ea"/>
                <a:cs typeface="+mn-cs"/>
              </a:defRPr>
            </a:lvl6pPr>
            <a:lvl7pPr marL="2743200" algn="l" defTabSz="914400" rtl="0" eaLnBrk="1" latinLnBrk="0" hangingPunct="1">
              <a:defRPr sz="1800" kern="1200">
                <a:solidFill>
                  <a:srgbClr val="FFFFFF"/>
                </a:solidFill>
                <a:latin typeface="Candara"/>
                <a:ea typeface="+mn-ea"/>
                <a:cs typeface="+mn-cs"/>
              </a:defRPr>
            </a:lvl7pPr>
            <a:lvl8pPr marL="3200400" algn="l" defTabSz="914400" rtl="0" eaLnBrk="1" latinLnBrk="0" hangingPunct="1">
              <a:defRPr sz="1800" kern="1200">
                <a:solidFill>
                  <a:srgbClr val="FFFFFF"/>
                </a:solidFill>
                <a:latin typeface="Candara"/>
                <a:ea typeface="+mn-ea"/>
                <a:cs typeface="+mn-cs"/>
              </a:defRPr>
            </a:lvl8pPr>
            <a:lvl9pPr marL="3657600" algn="l" defTabSz="914400" rtl="0" eaLnBrk="1" latinLnBrk="0" hangingPunct="1">
              <a:defRPr sz="1800" kern="1200">
                <a:solidFill>
                  <a:srgbClr val="FFFFFF"/>
                </a:solidFill>
                <a:latin typeface="Candara"/>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604" name="六边形 33"/>
          <p:cNvSpPr/>
          <p:nvPr/>
        </p:nvSpPr>
        <p:spPr>
          <a:xfrm rot="16200000">
            <a:off x="8286726" y="827462"/>
            <a:ext cx="874971" cy="617626"/>
          </a:xfrm>
          <a:prstGeom prst="hexagon">
            <a:avLst/>
          </a:prstGeom>
          <a:noFill/>
          <a:ln w="15875" cap="rnd">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ndara"/>
                <a:ea typeface="+mn-ea"/>
                <a:cs typeface="+mn-cs"/>
              </a:defRPr>
            </a:lvl1pPr>
            <a:lvl2pPr marL="457200" algn="l" defTabSz="914400" rtl="0" eaLnBrk="1" latinLnBrk="0" hangingPunct="1">
              <a:defRPr sz="1800" kern="1200">
                <a:solidFill>
                  <a:srgbClr val="FFFFFF"/>
                </a:solidFill>
                <a:latin typeface="Candara"/>
                <a:ea typeface="+mn-ea"/>
                <a:cs typeface="+mn-cs"/>
              </a:defRPr>
            </a:lvl2pPr>
            <a:lvl3pPr marL="914400" algn="l" defTabSz="914400" rtl="0" eaLnBrk="1" latinLnBrk="0" hangingPunct="1">
              <a:defRPr sz="1800" kern="1200">
                <a:solidFill>
                  <a:srgbClr val="FFFFFF"/>
                </a:solidFill>
                <a:latin typeface="Candara"/>
                <a:ea typeface="+mn-ea"/>
                <a:cs typeface="+mn-cs"/>
              </a:defRPr>
            </a:lvl3pPr>
            <a:lvl4pPr marL="1371600" algn="l" defTabSz="914400" rtl="0" eaLnBrk="1" latinLnBrk="0" hangingPunct="1">
              <a:defRPr sz="1800" kern="1200">
                <a:solidFill>
                  <a:srgbClr val="FFFFFF"/>
                </a:solidFill>
                <a:latin typeface="Candara"/>
                <a:ea typeface="+mn-ea"/>
                <a:cs typeface="+mn-cs"/>
              </a:defRPr>
            </a:lvl4pPr>
            <a:lvl5pPr marL="1828800" algn="l" defTabSz="914400" rtl="0" eaLnBrk="1" latinLnBrk="0" hangingPunct="1">
              <a:defRPr sz="1800" kern="1200">
                <a:solidFill>
                  <a:srgbClr val="FFFFFF"/>
                </a:solidFill>
                <a:latin typeface="Candara"/>
                <a:ea typeface="+mn-ea"/>
                <a:cs typeface="+mn-cs"/>
              </a:defRPr>
            </a:lvl5pPr>
            <a:lvl6pPr marL="2286000" algn="l" defTabSz="914400" rtl="0" eaLnBrk="1" latinLnBrk="0" hangingPunct="1">
              <a:defRPr sz="1800" kern="1200">
                <a:solidFill>
                  <a:srgbClr val="FFFFFF"/>
                </a:solidFill>
                <a:latin typeface="Candara"/>
                <a:ea typeface="+mn-ea"/>
                <a:cs typeface="+mn-cs"/>
              </a:defRPr>
            </a:lvl6pPr>
            <a:lvl7pPr marL="2743200" algn="l" defTabSz="914400" rtl="0" eaLnBrk="1" latinLnBrk="0" hangingPunct="1">
              <a:defRPr sz="1800" kern="1200">
                <a:solidFill>
                  <a:srgbClr val="FFFFFF"/>
                </a:solidFill>
                <a:latin typeface="Candara"/>
                <a:ea typeface="+mn-ea"/>
                <a:cs typeface="+mn-cs"/>
              </a:defRPr>
            </a:lvl7pPr>
            <a:lvl8pPr marL="3200400" algn="l" defTabSz="914400" rtl="0" eaLnBrk="1" latinLnBrk="0" hangingPunct="1">
              <a:defRPr sz="1800" kern="1200">
                <a:solidFill>
                  <a:srgbClr val="FFFFFF"/>
                </a:solidFill>
                <a:latin typeface="Candara"/>
                <a:ea typeface="+mn-ea"/>
                <a:cs typeface="+mn-cs"/>
              </a:defRPr>
            </a:lvl8pPr>
            <a:lvl9pPr marL="3657600" algn="l" defTabSz="914400" rtl="0" eaLnBrk="1" latinLnBrk="0" hangingPunct="1">
              <a:defRPr sz="1800" kern="1200">
                <a:solidFill>
                  <a:srgbClr val="FFFFFF"/>
                </a:solidFill>
                <a:latin typeface="Candara"/>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605" name="六边形 34"/>
          <p:cNvSpPr/>
          <p:nvPr/>
        </p:nvSpPr>
        <p:spPr>
          <a:xfrm rot="16200000">
            <a:off x="111597" y="4972898"/>
            <a:ext cx="1938213" cy="1368150"/>
          </a:xfrm>
          <a:prstGeom prst="hexagon">
            <a:avLst/>
          </a:prstGeom>
          <a:noFill/>
          <a:ln w="15875" cap="rnd">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ndara"/>
                <a:ea typeface="+mn-ea"/>
                <a:cs typeface="+mn-cs"/>
              </a:defRPr>
            </a:lvl1pPr>
            <a:lvl2pPr marL="457200" algn="l" defTabSz="914400" rtl="0" eaLnBrk="1" latinLnBrk="0" hangingPunct="1">
              <a:defRPr sz="1800" kern="1200">
                <a:solidFill>
                  <a:srgbClr val="FFFFFF"/>
                </a:solidFill>
                <a:latin typeface="Candara"/>
                <a:ea typeface="+mn-ea"/>
                <a:cs typeface="+mn-cs"/>
              </a:defRPr>
            </a:lvl2pPr>
            <a:lvl3pPr marL="914400" algn="l" defTabSz="914400" rtl="0" eaLnBrk="1" latinLnBrk="0" hangingPunct="1">
              <a:defRPr sz="1800" kern="1200">
                <a:solidFill>
                  <a:srgbClr val="FFFFFF"/>
                </a:solidFill>
                <a:latin typeface="Candara"/>
                <a:ea typeface="+mn-ea"/>
                <a:cs typeface="+mn-cs"/>
              </a:defRPr>
            </a:lvl3pPr>
            <a:lvl4pPr marL="1371600" algn="l" defTabSz="914400" rtl="0" eaLnBrk="1" latinLnBrk="0" hangingPunct="1">
              <a:defRPr sz="1800" kern="1200">
                <a:solidFill>
                  <a:srgbClr val="FFFFFF"/>
                </a:solidFill>
                <a:latin typeface="Candara"/>
                <a:ea typeface="+mn-ea"/>
                <a:cs typeface="+mn-cs"/>
              </a:defRPr>
            </a:lvl4pPr>
            <a:lvl5pPr marL="1828800" algn="l" defTabSz="914400" rtl="0" eaLnBrk="1" latinLnBrk="0" hangingPunct="1">
              <a:defRPr sz="1800" kern="1200">
                <a:solidFill>
                  <a:srgbClr val="FFFFFF"/>
                </a:solidFill>
                <a:latin typeface="Candara"/>
                <a:ea typeface="+mn-ea"/>
                <a:cs typeface="+mn-cs"/>
              </a:defRPr>
            </a:lvl5pPr>
            <a:lvl6pPr marL="2286000" algn="l" defTabSz="914400" rtl="0" eaLnBrk="1" latinLnBrk="0" hangingPunct="1">
              <a:defRPr sz="1800" kern="1200">
                <a:solidFill>
                  <a:srgbClr val="FFFFFF"/>
                </a:solidFill>
                <a:latin typeface="Candara"/>
                <a:ea typeface="+mn-ea"/>
                <a:cs typeface="+mn-cs"/>
              </a:defRPr>
            </a:lvl6pPr>
            <a:lvl7pPr marL="2743200" algn="l" defTabSz="914400" rtl="0" eaLnBrk="1" latinLnBrk="0" hangingPunct="1">
              <a:defRPr sz="1800" kern="1200">
                <a:solidFill>
                  <a:srgbClr val="FFFFFF"/>
                </a:solidFill>
                <a:latin typeface="Candara"/>
                <a:ea typeface="+mn-ea"/>
                <a:cs typeface="+mn-cs"/>
              </a:defRPr>
            </a:lvl7pPr>
            <a:lvl8pPr marL="3200400" algn="l" defTabSz="914400" rtl="0" eaLnBrk="1" latinLnBrk="0" hangingPunct="1">
              <a:defRPr sz="1800" kern="1200">
                <a:solidFill>
                  <a:srgbClr val="FFFFFF"/>
                </a:solidFill>
                <a:latin typeface="Candara"/>
                <a:ea typeface="+mn-ea"/>
                <a:cs typeface="+mn-cs"/>
              </a:defRPr>
            </a:lvl8pPr>
            <a:lvl9pPr marL="3657600" algn="l" defTabSz="914400" rtl="0" eaLnBrk="1" latinLnBrk="0" hangingPunct="1">
              <a:defRPr sz="1800" kern="1200">
                <a:solidFill>
                  <a:srgbClr val="FFFFFF"/>
                </a:solidFill>
                <a:latin typeface="Candara"/>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606" name="六边形 35"/>
          <p:cNvSpPr/>
          <p:nvPr/>
        </p:nvSpPr>
        <p:spPr>
          <a:xfrm rot="16200000">
            <a:off x="-711798" y="5622199"/>
            <a:ext cx="1565349" cy="1104952"/>
          </a:xfrm>
          <a:prstGeom prst="hexagon">
            <a:avLst/>
          </a:prstGeom>
          <a:noFill/>
          <a:ln w="15875" cap="rnd">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ndara"/>
                <a:ea typeface="+mn-ea"/>
                <a:cs typeface="+mn-cs"/>
              </a:defRPr>
            </a:lvl1pPr>
            <a:lvl2pPr marL="457200" algn="l" defTabSz="914400" rtl="0" eaLnBrk="1" latinLnBrk="0" hangingPunct="1">
              <a:defRPr sz="1800" kern="1200">
                <a:solidFill>
                  <a:srgbClr val="FFFFFF"/>
                </a:solidFill>
                <a:latin typeface="Candara"/>
                <a:ea typeface="+mn-ea"/>
                <a:cs typeface="+mn-cs"/>
              </a:defRPr>
            </a:lvl2pPr>
            <a:lvl3pPr marL="914400" algn="l" defTabSz="914400" rtl="0" eaLnBrk="1" latinLnBrk="0" hangingPunct="1">
              <a:defRPr sz="1800" kern="1200">
                <a:solidFill>
                  <a:srgbClr val="FFFFFF"/>
                </a:solidFill>
                <a:latin typeface="Candara"/>
                <a:ea typeface="+mn-ea"/>
                <a:cs typeface="+mn-cs"/>
              </a:defRPr>
            </a:lvl3pPr>
            <a:lvl4pPr marL="1371600" algn="l" defTabSz="914400" rtl="0" eaLnBrk="1" latinLnBrk="0" hangingPunct="1">
              <a:defRPr sz="1800" kern="1200">
                <a:solidFill>
                  <a:srgbClr val="FFFFFF"/>
                </a:solidFill>
                <a:latin typeface="Candara"/>
                <a:ea typeface="+mn-ea"/>
                <a:cs typeface="+mn-cs"/>
              </a:defRPr>
            </a:lvl4pPr>
            <a:lvl5pPr marL="1828800" algn="l" defTabSz="914400" rtl="0" eaLnBrk="1" latinLnBrk="0" hangingPunct="1">
              <a:defRPr sz="1800" kern="1200">
                <a:solidFill>
                  <a:srgbClr val="FFFFFF"/>
                </a:solidFill>
                <a:latin typeface="Candara"/>
                <a:ea typeface="+mn-ea"/>
                <a:cs typeface="+mn-cs"/>
              </a:defRPr>
            </a:lvl5pPr>
            <a:lvl6pPr marL="2286000" algn="l" defTabSz="914400" rtl="0" eaLnBrk="1" latinLnBrk="0" hangingPunct="1">
              <a:defRPr sz="1800" kern="1200">
                <a:solidFill>
                  <a:srgbClr val="FFFFFF"/>
                </a:solidFill>
                <a:latin typeface="Candara"/>
                <a:ea typeface="+mn-ea"/>
                <a:cs typeface="+mn-cs"/>
              </a:defRPr>
            </a:lvl6pPr>
            <a:lvl7pPr marL="2743200" algn="l" defTabSz="914400" rtl="0" eaLnBrk="1" latinLnBrk="0" hangingPunct="1">
              <a:defRPr sz="1800" kern="1200">
                <a:solidFill>
                  <a:srgbClr val="FFFFFF"/>
                </a:solidFill>
                <a:latin typeface="Candara"/>
                <a:ea typeface="+mn-ea"/>
                <a:cs typeface="+mn-cs"/>
              </a:defRPr>
            </a:lvl7pPr>
            <a:lvl8pPr marL="3200400" algn="l" defTabSz="914400" rtl="0" eaLnBrk="1" latinLnBrk="0" hangingPunct="1">
              <a:defRPr sz="1800" kern="1200">
                <a:solidFill>
                  <a:srgbClr val="FFFFFF"/>
                </a:solidFill>
                <a:latin typeface="Candara"/>
                <a:ea typeface="+mn-ea"/>
                <a:cs typeface="+mn-cs"/>
              </a:defRPr>
            </a:lvl8pPr>
            <a:lvl9pPr marL="3657600" algn="l" defTabSz="914400" rtl="0" eaLnBrk="1" latinLnBrk="0" hangingPunct="1">
              <a:defRPr sz="1800" kern="1200">
                <a:solidFill>
                  <a:srgbClr val="FFFFFF"/>
                </a:solidFill>
                <a:latin typeface="Candara"/>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607" name="六边形 36"/>
          <p:cNvSpPr/>
          <p:nvPr/>
        </p:nvSpPr>
        <p:spPr>
          <a:xfrm rot="16200000">
            <a:off x="111145" y="6345619"/>
            <a:ext cx="1346229" cy="950280"/>
          </a:xfrm>
          <a:prstGeom prst="hexagon">
            <a:avLst/>
          </a:prstGeom>
          <a:noFill/>
          <a:ln w="15875" cap="rnd">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ndara"/>
                <a:ea typeface="+mn-ea"/>
                <a:cs typeface="+mn-cs"/>
              </a:defRPr>
            </a:lvl1pPr>
            <a:lvl2pPr marL="457200" algn="l" defTabSz="914400" rtl="0" eaLnBrk="1" latinLnBrk="0" hangingPunct="1">
              <a:defRPr sz="1800" kern="1200">
                <a:solidFill>
                  <a:srgbClr val="FFFFFF"/>
                </a:solidFill>
                <a:latin typeface="Candara"/>
                <a:ea typeface="+mn-ea"/>
                <a:cs typeface="+mn-cs"/>
              </a:defRPr>
            </a:lvl2pPr>
            <a:lvl3pPr marL="914400" algn="l" defTabSz="914400" rtl="0" eaLnBrk="1" latinLnBrk="0" hangingPunct="1">
              <a:defRPr sz="1800" kern="1200">
                <a:solidFill>
                  <a:srgbClr val="FFFFFF"/>
                </a:solidFill>
                <a:latin typeface="Candara"/>
                <a:ea typeface="+mn-ea"/>
                <a:cs typeface="+mn-cs"/>
              </a:defRPr>
            </a:lvl3pPr>
            <a:lvl4pPr marL="1371600" algn="l" defTabSz="914400" rtl="0" eaLnBrk="1" latinLnBrk="0" hangingPunct="1">
              <a:defRPr sz="1800" kern="1200">
                <a:solidFill>
                  <a:srgbClr val="FFFFFF"/>
                </a:solidFill>
                <a:latin typeface="Candara"/>
                <a:ea typeface="+mn-ea"/>
                <a:cs typeface="+mn-cs"/>
              </a:defRPr>
            </a:lvl4pPr>
            <a:lvl5pPr marL="1828800" algn="l" defTabSz="914400" rtl="0" eaLnBrk="1" latinLnBrk="0" hangingPunct="1">
              <a:defRPr sz="1800" kern="1200">
                <a:solidFill>
                  <a:srgbClr val="FFFFFF"/>
                </a:solidFill>
                <a:latin typeface="Candara"/>
                <a:ea typeface="+mn-ea"/>
                <a:cs typeface="+mn-cs"/>
              </a:defRPr>
            </a:lvl5pPr>
            <a:lvl6pPr marL="2286000" algn="l" defTabSz="914400" rtl="0" eaLnBrk="1" latinLnBrk="0" hangingPunct="1">
              <a:defRPr sz="1800" kern="1200">
                <a:solidFill>
                  <a:srgbClr val="FFFFFF"/>
                </a:solidFill>
                <a:latin typeface="Candara"/>
                <a:ea typeface="+mn-ea"/>
                <a:cs typeface="+mn-cs"/>
              </a:defRPr>
            </a:lvl6pPr>
            <a:lvl7pPr marL="2743200" algn="l" defTabSz="914400" rtl="0" eaLnBrk="1" latinLnBrk="0" hangingPunct="1">
              <a:defRPr sz="1800" kern="1200">
                <a:solidFill>
                  <a:srgbClr val="FFFFFF"/>
                </a:solidFill>
                <a:latin typeface="Candara"/>
                <a:ea typeface="+mn-ea"/>
                <a:cs typeface="+mn-cs"/>
              </a:defRPr>
            </a:lvl7pPr>
            <a:lvl8pPr marL="3200400" algn="l" defTabSz="914400" rtl="0" eaLnBrk="1" latinLnBrk="0" hangingPunct="1">
              <a:defRPr sz="1800" kern="1200">
                <a:solidFill>
                  <a:srgbClr val="FFFFFF"/>
                </a:solidFill>
                <a:latin typeface="Candara"/>
                <a:ea typeface="+mn-ea"/>
                <a:cs typeface="+mn-cs"/>
              </a:defRPr>
            </a:lvl8pPr>
            <a:lvl9pPr marL="3657600" algn="l" defTabSz="914400" rtl="0" eaLnBrk="1" latinLnBrk="0" hangingPunct="1">
              <a:defRPr sz="1800" kern="1200">
                <a:solidFill>
                  <a:srgbClr val="FFFFFF"/>
                </a:solidFill>
                <a:latin typeface="Candara"/>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pitchFamily="34" charset="-122"/>
              <a:cs typeface="+mn-cs"/>
            </a:endParaRPr>
          </a:p>
        </p:txBody>
      </p:sp>
    </p:spTree>
  </p:cSld>
  <p:clrMapOvr>
    <a:masterClrMapping/>
  </p:clrMapOvr>
  <p:transition spd="slow" advClick="0">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dur="750" fill="hold" nodeType="withEffect">
                                  <p:stCondLst>
                                    <p:cond delay="0"/>
                                  </p:stCondLst>
                                  <p:childTnLst>
                                    <p:set>
                                      <p:cBhvr>
                                        <p:cTn id="6" dur="1" fill="hold">
                                          <p:stCondLst>
                                            <p:cond delay="0"/>
                                          </p:stCondLst>
                                        </p:cTn>
                                        <p:tgtEl>
                                          <p:spTgt spid="2097152"/>
                                        </p:tgtEl>
                                        <p:attrNameLst>
                                          <p:attrName>style.visibility</p:attrName>
                                        </p:attrNameLst>
                                      </p:cBhvr>
                                      <p:to>
                                        <p:strVal val="visible"/>
                                      </p:to>
                                    </p:set>
                                    <p:animEffect transition="in" filter="wipe(up)">
                                      <p:cBhvr>
                                        <p:cTn id="7" dur="750"/>
                                        <p:tgtEl>
                                          <p:spTgt spid="2097152"/>
                                        </p:tgtEl>
                                      </p:cBhvr>
                                    </p:animEffect>
                                  </p:childTnLst>
                                </p:cTn>
                              </p:par>
                              <p:par>
                                <p:cTn id="8" presetID="22" presetClass="entr" presetSubtype="4" dur="750" fill="hold" grpId="0" nodeType="withEffect">
                                  <p:stCondLst>
                                    <p:cond delay="0"/>
                                  </p:stCondLst>
                                  <p:childTnLst>
                                    <p:set>
                                      <p:cBhvr>
                                        <p:cTn id="9" dur="1" fill="hold">
                                          <p:stCondLst>
                                            <p:cond delay="0"/>
                                          </p:stCondLst>
                                        </p:cTn>
                                        <p:tgtEl>
                                          <p:spTgt spid="1048596"/>
                                        </p:tgtEl>
                                        <p:attrNameLst>
                                          <p:attrName>style.visibility</p:attrName>
                                        </p:attrNameLst>
                                      </p:cBhvr>
                                      <p:to>
                                        <p:strVal val="visible"/>
                                      </p:to>
                                    </p:set>
                                    <p:animEffect transition="in" filter="wipe(down)">
                                      <p:cBhvr>
                                        <p:cTn id="10" dur="750"/>
                                        <p:tgtEl>
                                          <p:spTgt spid="1048596"/>
                                        </p:tgtEl>
                                      </p:cBhvr>
                                    </p:animEffect>
                                  </p:childTnLst>
                                </p:cTn>
                              </p:par>
                              <p:par>
                                <p:cTn id="11" presetID="10" presetClass="entr" presetSubtype="0" dur="500" fill="hold" nodeType="withEffect">
                                  <p:stCondLst>
                                    <p:cond delay="0"/>
                                  </p:stCondLst>
                                  <p:childTnLst>
                                    <p:set>
                                      <p:cBhvr>
                                        <p:cTn id="12" dur="1" fill="hold">
                                          <p:stCondLst>
                                            <p:cond delay="0"/>
                                          </p:stCondLst>
                                        </p:cTn>
                                        <p:tgtEl>
                                          <p:spTgt spid="2097153"/>
                                        </p:tgtEl>
                                        <p:attrNameLst>
                                          <p:attrName>style.visibility</p:attrName>
                                        </p:attrNameLst>
                                      </p:cBhvr>
                                      <p:to>
                                        <p:strVal val="visible"/>
                                      </p:to>
                                    </p:set>
                                    <p:animEffect transition="in" filter="fade">
                                      <p:cBhvr>
                                        <p:cTn id="13" dur="500"/>
                                        <p:tgtEl>
                                          <p:spTgt spid="2097153"/>
                                        </p:tgtEl>
                                      </p:cBhvr>
                                    </p:animEffect>
                                  </p:childTnLst>
                                </p:cTn>
                              </p:par>
                              <p:par>
                                <p:cTn id="14" presetID="43" presetClass="path" presetSubtype="0" dur="500" decel="100000" fill="hold" nodeType="withEffect">
                                  <p:stCondLst>
                                    <p:cond delay="0"/>
                                  </p:stCondLst>
                                  <p:childTnLst>
                                    <p:animMotion origin="layout" path="M -0.25 0.25 L -0.125 0.25 C -0.06892 0.25 -8.33333E-07 0.18086 -8.33333E-07 0.125 L -8.33333E-07 1.11111E-06" pathEditMode="relative" rAng="0" ptsTypes="FfFF">
                                      <p:cBhvr>
                                        <p:cTn id="15" dur="500" fill="hold"/>
                                        <p:tgtEl>
                                          <p:spTgt spid="2097153"/>
                                        </p:tgtEl>
                                        <p:attrNameLst>
                                          <p:attrName>ppt_x</p:attrName>
                                          <p:attrName>ppt_y</p:attrName>
                                        </p:attrNameLst>
                                      </p:cBhvr>
                                      <p:rCtr x="12500" y="-12500"/>
                                    </p:animMotion>
                                  </p:childTnLst>
                                </p:cTn>
                              </p:par>
                            </p:childTnLst>
                          </p:cTn>
                        </p:par>
                        <p:par>
                          <p:cTn id="16" fill="hold" nodeType="afterGroup">
                            <p:stCondLst>
                              <p:cond delay="750"/>
                            </p:stCondLst>
                            <p:childTnLst>
                              <p:par>
                                <p:cTn id="17" presetID="2" presetClass="exit" presetSubtype="6" dur="500" fill="hold" nodeType="afterEffect">
                                  <p:stCondLst>
                                    <p:cond delay="1000"/>
                                  </p:stCondLst>
                                  <p:childTnLst>
                                    <p:anim calcmode="lin" valueType="num">
                                      <p:cBhvr additive="base">
                                        <p:cTn id="18" dur="500"/>
                                        <p:tgtEl>
                                          <p:spTgt spid="2097153"/>
                                        </p:tgtEl>
                                        <p:attrNameLst>
                                          <p:attrName>ppt_x</p:attrName>
                                        </p:attrNameLst>
                                      </p:cBhvr>
                                      <p:tavLst>
                                        <p:tav tm="0">
                                          <p:val>
                                            <p:strVal val="ppt_x"/>
                                          </p:val>
                                        </p:tav>
                                        <p:tav tm="100000">
                                          <p:val>
                                            <p:strVal val="1+ppt_w/2"/>
                                          </p:val>
                                        </p:tav>
                                      </p:tavLst>
                                    </p:anim>
                                    <p:anim calcmode="lin" valueType="num">
                                      <p:cBhvr additive="base">
                                        <p:cTn id="19" dur="500"/>
                                        <p:tgtEl>
                                          <p:spTgt spid="2097153"/>
                                        </p:tgtEl>
                                        <p:attrNameLst>
                                          <p:attrName>ppt_y</p:attrName>
                                        </p:attrNameLst>
                                      </p:cBhvr>
                                      <p:tavLst>
                                        <p:tav tm="0">
                                          <p:val>
                                            <p:strVal val="ppt_y"/>
                                          </p:val>
                                        </p:tav>
                                        <p:tav tm="100000">
                                          <p:val>
                                            <p:strVal val="1+ppt_h/2"/>
                                          </p:val>
                                        </p:tav>
                                      </p:tavLst>
                                    </p:anim>
                                    <p:set>
                                      <p:cBhvr>
                                        <p:cTn id="20" dur="1" fill="hold">
                                          <p:stCondLst>
                                            <p:cond delay="499"/>
                                          </p:stCondLst>
                                        </p:cTn>
                                        <p:tgtEl>
                                          <p:spTgt spid="2097153"/>
                                        </p:tgtEl>
                                        <p:attrNameLst>
                                          <p:attrName>style.visibility</p:attrName>
                                        </p:attrNameLst>
                                      </p:cBhvr>
                                      <p:to>
                                        <p:strVal val="hidden"/>
                                      </p:to>
                                    </p:set>
                                  </p:childTnLst>
                                </p:cTn>
                              </p:par>
                            </p:childTnLst>
                          </p:cTn>
                        </p:par>
                        <p:par>
                          <p:cTn id="21" fill="hold" nodeType="afterGroup">
                            <p:stCondLst>
                              <p:cond delay="2250"/>
                            </p:stCondLst>
                            <p:childTnLst>
                              <p:par>
                                <p:cTn id="22" presetID="2" presetClass="entr" presetSubtype="8" dur="500" fill="hold" grpId="1" nodeType="afterEffect">
                                  <p:stCondLst>
                                    <p:cond delay="1500"/>
                                  </p:stCondLst>
                                  <p:childTnLst>
                                    <p:set>
                                      <p:cBhvr>
                                        <p:cTn id="23" dur="1" fill="hold">
                                          <p:stCondLst>
                                            <p:cond delay="0"/>
                                          </p:stCondLst>
                                        </p:cTn>
                                        <p:tgtEl>
                                          <p:spTgt spid="1048599"/>
                                        </p:tgtEl>
                                        <p:attrNameLst>
                                          <p:attrName>style.visibility</p:attrName>
                                        </p:attrNameLst>
                                      </p:cBhvr>
                                      <p:to>
                                        <p:strVal val="visible"/>
                                      </p:to>
                                    </p:set>
                                    <p:anim calcmode="lin" valueType="num">
                                      <p:cBhvr>
                                        <p:cTn id="24" dur="500" fill="hold"/>
                                        <p:tgtEl>
                                          <p:spTgt spid="1048599"/>
                                        </p:tgtEl>
                                        <p:attrNameLst>
                                          <p:attrName>ppt_x</p:attrName>
                                        </p:attrNameLst>
                                      </p:cBhvr>
                                      <p:tavLst>
                                        <p:tav tm="0">
                                          <p:val>
                                            <p:strVal val="0-#ppt_w/2"/>
                                          </p:val>
                                        </p:tav>
                                        <p:tav tm="100000">
                                          <p:val>
                                            <p:strVal val="#ppt_x"/>
                                          </p:val>
                                        </p:tav>
                                      </p:tavLst>
                                    </p:anim>
                                    <p:anim calcmode="lin" valueType="num">
                                      <p:cBhvr>
                                        <p:cTn id="25" dur="500" fill="hold"/>
                                        <p:tgtEl>
                                          <p:spTgt spid="1048599"/>
                                        </p:tgtEl>
                                        <p:attrNameLst>
                                          <p:attrName>ppt_y</p:attrName>
                                        </p:attrNameLst>
                                      </p:cBhvr>
                                      <p:tavLst>
                                        <p:tav tm="0">
                                          <p:val>
                                            <p:strVal val="#ppt_y"/>
                                          </p:val>
                                        </p:tav>
                                        <p:tav tm="100000">
                                          <p:val>
                                            <p:strVal val="#ppt_y"/>
                                          </p:val>
                                        </p:tav>
                                      </p:tavLst>
                                    </p:anim>
                                  </p:childTnLst>
                                </p:cTn>
                              </p:par>
                              <p:par>
                                <p:cTn id="26" presetID="2" presetClass="entr" presetSubtype="8" dur="500" fill="hold" nodeType="withEffect">
                                  <p:stCondLst>
                                    <p:cond delay="1500"/>
                                  </p:stCondLst>
                                  <p:childTnLst>
                                    <p:set>
                                      <p:cBhvr>
                                        <p:cTn id="27" dur="1" fill="hold">
                                          <p:stCondLst>
                                            <p:cond delay="0"/>
                                          </p:stCondLst>
                                        </p:cTn>
                                        <p:tgtEl>
                                          <p:spTgt spid="36"/>
                                        </p:tgtEl>
                                        <p:attrNameLst>
                                          <p:attrName>style.visibility</p:attrName>
                                        </p:attrNameLst>
                                      </p:cBhvr>
                                      <p:to>
                                        <p:strVal val="visible"/>
                                      </p:to>
                                    </p:set>
                                    <p:anim calcmode="lin" valueType="num">
                                      <p:cBhvr>
                                        <p:cTn id="28" dur="500" fill="hold"/>
                                        <p:tgtEl>
                                          <p:spTgt spid="36"/>
                                        </p:tgtEl>
                                        <p:attrNameLst>
                                          <p:attrName>ppt_x</p:attrName>
                                        </p:attrNameLst>
                                      </p:cBhvr>
                                      <p:tavLst>
                                        <p:tav tm="0">
                                          <p:val>
                                            <p:strVal val="0-#ppt_w/2"/>
                                          </p:val>
                                        </p:tav>
                                        <p:tav tm="100000">
                                          <p:val>
                                            <p:strVal val="#ppt_x"/>
                                          </p:val>
                                        </p:tav>
                                      </p:tavLst>
                                    </p:anim>
                                    <p:anim calcmode="lin" valueType="num">
                                      <p:cBhvr>
                                        <p:cTn id="29" dur="500" fill="hold"/>
                                        <p:tgtEl>
                                          <p:spTgt spid="36"/>
                                        </p:tgtEl>
                                        <p:attrNameLst>
                                          <p:attrName>ppt_y</p:attrName>
                                        </p:attrNameLst>
                                      </p:cBhvr>
                                      <p:tavLst>
                                        <p:tav tm="0">
                                          <p:val>
                                            <p:strVal val="#ppt_y"/>
                                          </p:val>
                                        </p:tav>
                                        <p:tav tm="100000">
                                          <p:val>
                                            <p:strVal val="#ppt_y"/>
                                          </p:val>
                                        </p:tav>
                                      </p:tavLst>
                                    </p:anim>
                                  </p:childTnLst>
                                </p:cTn>
                              </p:par>
                              <p:par>
                                <p:cTn id="30" presetID="23" presetClass="entr" presetSubtype="32" dur="500" fill="hold" grpId="2" nodeType="withEffect">
                                  <p:stCondLst>
                                    <p:cond delay="1500"/>
                                  </p:stCondLst>
                                  <p:childTnLst>
                                    <p:set>
                                      <p:cBhvr>
                                        <p:cTn id="31" dur="1" fill="hold">
                                          <p:stCondLst>
                                            <p:cond delay="0"/>
                                          </p:stCondLst>
                                        </p:cTn>
                                        <p:tgtEl>
                                          <p:spTgt spid="1048602"/>
                                        </p:tgtEl>
                                        <p:attrNameLst>
                                          <p:attrName>style.visibility</p:attrName>
                                        </p:attrNameLst>
                                      </p:cBhvr>
                                      <p:to>
                                        <p:strVal val="visible"/>
                                      </p:to>
                                    </p:set>
                                    <p:anim calcmode="lin" valueType="num">
                                      <p:cBhvr>
                                        <p:cTn id="32" dur="500" fill="hold"/>
                                        <p:tgtEl>
                                          <p:spTgt spid="1048602"/>
                                        </p:tgtEl>
                                        <p:attrNameLst>
                                          <p:attrName>ppt_w</p:attrName>
                                        </p:attrNameLst>
                                      </p:cBhvr>
                                      <p:tavLst>
                                        <p:tav tm="0">
                                          <p:val>
                                            <p:strVal val="4*#ppt_w"/>
                                          </p:val>
                                        </p:tav>
                                        <p:tav tm="100000">
                                          <p:val>
                                            <p:strVal val="#ppt_w"/>
                                          </p:val>
                                        </p:tav>
                                      </p:tavLst>
                                    </p:anim>
                                    <p:anim calcmode="lin" valueType="num">
                                      <p:cBhvr>
                                        <p:cTn id="33" dur="500" fill="hold"/>
                                        <p:tgtEl>
                                          <p:spTgt spid="1048602"/>
                                        </p:tgtEl>
                                        <p:attrNameLst>
                                          <p:attrName>ppt_h</p:attrName>
                                        </p:attrNameLst>
                                      </p:cBhvr>
                                      <p:tavLst>
                                        <p:tav tm="0">
                                          <p:val>
                                            <p:strVal val="4*#ppt_h"/>
                                          </p:val>
                                        </p:tav>
                                        <p:tav tm="100000">
                                          <p:val>
                                            <p:strVal val="#ppt_h"/>
                                          </p:val>
                                        </p:tav>
                                      </p:tavLst>
                                    </p:anim>
                                  </p:childTnLst>
                                </p:cTn>
                              </p:par>
                              <p:par>
                                <p:cTn id="34" presetID="23" presetClass="entr" presetSubtype="32" dur="500" fill="hold" grpId="3" nodeType="withEffect">
                                  <p:stCondLst>
                                    <p:cond delay="1500"/>
                                  </p:stCondLst>
                                  <p:childTnLst>
                                    <p:set>
                                      <p:cBhvr>
                                        <p:cTn id="35" dur="1" fill="hold">
                                          <p:stCondLst>
                                            <p:cond delay="0"/>
                                          </p:stCondLst>
                                        </p:cTn>
                                        <p:tgtEl>
                                          <p:spTgt spid="1048603"/>
                                        </p:tgtEl>
                                        <p:attrNameLst>
                                          <p:attrName>style.visibility</p:attrName>
                                        </p:attrNameLst>
                                      </p:cBhvr>
                                      <p:to>
                                        <p:strVal val="visible"/>
                                      </p:to>
                                    </p:set>
                                    <p:anim calcmode="lin" valueType="num">
                                      <p:cBhvr>
                                        <p:cTn id="36" dur="500" fill="hold"/>
                                        <p:tgtEl>
                                          <p:spTgt spid="1048603"/>
                                        </p:tgtEl>
                                        <p:attrNameLst>
                                          <p:attrName>ppt_w</p:attrName>
                                        </p:attrNameLst>
                                      </p:cBhvr>
                                      <p:tavLst>
                                        <p:tav tm="0">
                                          <p:val>
                                            <p:strVal val="4*#ppt_w"/>
                                          </p:val>
                                        </p:tav>
                                        <p:tav tm="100000">
                                          <p:val>
                                            <p:strVal val="#ppt_w"/>
                                          </p:val>
                                        </p:tav>
                                      </p:tavLst>
                                    </p:anim>
                                    <p:anim calcmode="lin" valueType="num">
                                      <p:cBhvr>
                                        <p:cTn id="37" dur="500" fill="hold"/>
                                        <p:tgtEl>
                                          <p:spTgt spid="1048603"/>
                                        </p:tgtEl>
                                        <p:attrNameLst>
                                          <p:attrName>ppt_h</p:attrName>
                                        </p:attrNameLst>
                                      </p:cBhvr>
                                      <p:tavLst>
                                        <p:tav tm="0">
                                          <p:val>
                                            <p:strVal val="4*#ppt_h"/>
                                          </p:val>
                                        </p:tav>
                                        <p:tav tm="100000">
                                          <p:val>
                                            <p:strVal val="#ppt_h"/>
                                          </p:val>
                                        </p:tav>
                                      </p:tavLst>
                                    </p:anim>
                                  </p:childTnLst>
                                </p:cTn>
                              </p:par>
                              <p:par>
                                <p:cTn id="38" presetID="23" presetClass="entr" presetSubtype="32" dur="500" fill="hold" grpId="4" nodeType="withEffect">
                                  <p:stCondLst>
                                    <p:cond delay="1500"/>
                                  </p:stCondLst>
                                  <p:childTnLst>
                                    <p:set>
                                      <p:cBhvr>
                                        <p:cTn id="39" dur="1" fill="hold">
                                          <p:stCondLst>
                                            <p:cond delay="0"/>
                                          </p:stCondLst>
                                        </p:cTn>
                                        <p:tgtEl>
                                          <p:spTgt spid="1048604"/>
                                        </p:tgtEl>
                                        <p:attrNameLst>
                                          <p:attrName>style.visibility</p:attrName>
                                        </p:attrNameLst>
                                      </p:cBhvr>
                                      <p:to>
                                        <p:strVal val="visible"/>
                                      </p:to>
                                    </p:set>
                                    <p:anim calcmode="lin" valueType="num">
                                      <p:cBhvr>
                                        <p:cTn id="40" dur="500" fill="hold"/>
                                        <p:tgtEl>
                                          <p:spTgt spid="1048604"/>
                                        </p:tgtEl>
                                        <p:attrNameLst>
                                          <p:attrName>ppt_w</p:attrName>
                                        </p:attrNameLst>
                                      </p:cBhvr>
                                      <p:tavLst>
                                        <p:tav tm="0">
                                          <p:val>
                                            <p:strVal val="4*#ppt_w"/>
                                          </p:val>
                                        </p:tav>
                                        <p:tav tm="100000">
                                          <p:val>
                                            <p:strVal val="#ppt_w"/>
                                          </p:val>
                                        </p:tav>
                                      </p:tavLst>
                                    </p:anim>
                                    <p:anim calcmode="lin" valueType="num">
                                      <p:cBhvr>
                                        <p:cTn id="41" dur="500" fill="hold"/>
                                        <p:tgtEl>
                                          <p:spTgt spid="1048604"/>
                                        </p:tgtEl>
                                        <p:attrNameLst>
                                          <p:attrName>ppt_h</p:attrName>
                                        </p:attrNameLst>
                                      </p:cBhvr>
                                      <p:tavLst>
                                        <p:tav tm="0">
                                          <p:val>
                                            <p:strVal val="4*#ppt_h"/>
                                          </p:val>
                                        </p:tav>
                                        <p:tav tm="100000">
                                          <p:val>
                                            <p:strVal val="#ppt_h"/>
                                          </p:val>
                                        </p:tav>
                                      </p:tavLst>
                                    </p:anim>
                                  </p:childTnLst>
                                </p:cTn>
                              </p:par>
                              <p:par>
                                <p:cTn id="42" presetID="23" presetClass="entr" presetSubtype="32" dur="500" fill="hold" grpId="5" nodeType="withEffect">
                                  <p:stCondLst>
                                    <p:cond delay="1500"/>
                                  </p:stCondLst>
                                  <p:childTnLst>
                                    <p:set>
                                      <p:cBhvr>
                                        <p:cTn id="43" dur="1" fill="hold">
                                          <p:stCondLst>
                                            <p:cond delay="0"/>
                                          </p:stCondLst>
                                        </p:cTn>
                                        <p:tgtEl>
                                          <p:spTgt spid="1048605"/>
                                        </p:tgtEl>
                                        <p:attrNameLst>
                                          <p:attrName>style.visibility</p:attrName>
                                        </p:attrNameLst>
                                      </p:cBhvr>
                                      <p:to>
                                        <p:strVal val="visible"/>
                                      </p:to>
                                    </p:set>
                                    <p:anim calcmode="lin" valueType="num">
                                      <p:cBhvr>
                                        <p:cTn id="44" dur="500" fill="hold"/>
                                        <p:tgtEl>
                                          <p:spTgt spid="1048605"/>
                                        </p:tgtEl>
                                        <p:attrNameLst>
                                          <p:attrName>ppt_w</p:attrName>
                                        </p:attrNameLst>
                                      </p:cBhvr>
                                      <p:tavLst>
                                        <p:tav tm="0">
                                          <p:val>
                                            <p:strVal val="4*#ppt_w"/>
                                          </p:val>
                                        </p:tav>
                                        <p:tav tm="100000">
                                          <p:val>
                                            <p:strVal val="#ppt_w"/>
                                          </p:val>
                                        </p:tav>
                                      </p:tavLst>
                                    </p:anim>
                                    <p:anim calcmode="lin" valueType="num">
                                      <p:cBhvr>
                                        <p:cTn id="45" dur="500" fill="hold"/>
                                        <p:tgtEl>
                                          <p:spTgt spid="1048605"/>
                                        </p:tgtEl>
                                        <p:attrNameLst>
                                          <p:attrName>ppt_h</p:attrName>
                                        </p:attrNameLst>
                                      </p:cBhvr>
                                      <p:tavLst>
                                        <p:tav tm="0">
                                          <p:val>
                                            <p:strVal val="4*#ppt_h"/>
                                          </p:val>
                                        </p:tav>
                                        <p:tav tm="100000">
                                          <p:val>
                                            <p:strVal val="#ppt_h"/>
                                          </p:val>
                                        </p:tav>
                                      </p:tavLst>
                                    </p:anim>
                                  </p:childTnLst>
                                </p:cTn>
                              </p:par>
                              <p:par>
                                <p:cTn id="46" presetID="23" presetClass="entr" presetSubtype="32" dur="500" fill="hold" grpId="6" nodeType="withEffect">
                                  <p:stCondLst>
                                    <p:cond delay="1500"/>
                                  </p:stCondLst>
                                  <p:childTnLst>
                                    <p:set>
                                      <p:cBhvr>
                                        <p:cTn id="47" dur="1" fill="hold">
                                          <p:stCondLst>
                                            <p:cond delay="0"/>
                                          </p:stCondLst>
                                        </p:cTn>
                                        <p:tgtEl>
                                          <p:spTgt spid="1048606"/>
                                        </p:tgtEl>
                                        <p:attrNameLst>
                                          <p:attrName>style.visibility</p:attrName>
                                        </p:attrNameLst>
                                      </p:cBhvr>
                                      <p:to>
                                        <p:strVal val="visible"/>
                                      </p:to>
                                    </p:set>
                                    <p:anim calcmode="lin" valueType="num">
                                      <p:cBhvr>
                                        <p:cTn id="48" dur="500" fill="hold"/>
                                        <p:tgtEl>
                                          <p:spTgt spid="1048606"/>
                                        </p:tgtEl>
                                        <p:attrNameLst>
                                          <p:attrName>ppt_w</p:attrName>
                                        </p:attrNameLst>
                                      </p:cBhvr>
                                      <p:tavLst>
                                        <p:tav tm="0">
                                          <p:val>
                                            <p:strVal val="4*#ppt_w"/>
                                          </p:val>
                                        </p:tav>
                                        <p:tav tm="100000">
                                          <p:val>
                                            <p:strVal val="#ppt_w"/>
                                          </p:val>
                                        </p:tav>
                                      </p:tavLst>
                                    </p:anim>
                                    <p:anim calcmode="lin" valueType="num">
                                      <p:cBhvr>
                                        <p:cTn id="49" dur="500" fill="hold"/>
                                        <p:tgtEl>
                                          <p:spTgt spid="1048606"/>
                                        </p:tgtEl>
                                        <p:attrNameLst>
                                          <p:attrName>ppt_h</p:attrName>
                                        </p:attrNameLst>
                                      </p:cBhvr>
                                      <p:tavLst>
                                        <p:tav tm="0">
                                          <p:val>
                                            <p:strVal val="4*#ppt_h"/>
                                          </p:val>
                                        </p:tav>
                                        <p:tav tm="100000">
                                          <p:val>
                                            <p:strVal val="#ppt_h"/>
                                          </p:val>
                                        </p:tav>
                                      </p:tavLst>
                                    </p:anim>
                                  </p:childTnLst>
                                </p:cTn>
                              </p:par>
                              <p:par>
                                <p:cTn id="50" presetID="23" presetClass="entr" presetSubtype="32" dur="500" fill="hold" grpId="7" nodeType="withEffect">
                                  <p:stCondLst>
                                    <p:cond delay="1500"/>
                                  </p:stCondLst>
                                  <p:childTnLst>
                                    <p:set>
                                      <p:cBhvr>
                                        <p:cTn id="51" dur="1" fill="hold">
                                          <p:stCondLst>
                                            <p:cond delay="0"/>
                                          </p:stCondLst>
                                        </p:cTn>
                                        <p:tgtEl>
                                          <p:spTgt spid="1048607"/>
                                        </p:tgtEl>
                                        <p:attrNameLst>
                                          <p:attrName>style.visibility</p:attrName>
                                        </p:attrNameLst>
                                      </p:cBhvr>
                                      <p:to>
                                        <p:strVal val="visible"/>
                                      </p:to>
                                    </p:set>
                                    <p:anim calcmode="lin" valueType="num">
                                      <p:cBhvr>
                                        <p:cTn id="52" dur="500" fill="hold"/>
                                        <p:tgtEl>
                                          <p:spTgt spid="1048607"/>
                                        </p:tgtEl>
                                        <p:attrNameLst>
                                          <p:attrName>ppt_w</p:attrName>
                                        </p:attrNameLst>
                                      </p:cBhvr>
                                      <p:tavLst>
                                        <p:tav tm="0">
                                          <p:val>
                                            <p:strVal val="4*#ppt_w"/>
                                          </p:val>
                                        </p:tav>
                                        <p:tav tm="100000">
                                          <p:val>
                                            <p:strVal val="#ppt_w"/>
                                          </p:val>
                                        </p:tav>
                                      </p:tavLst>
                                    </p:anim>
                                    <p:anim calcmode="lin" valueType="num">
                                      <p:cBhvr>
                                        <p:cTn id="53" dur="500" fill="hold"/>
                                        <p:tgtEl>
                                          <p:spTgt spid="1048607"/>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596" grpId="0"/>
      <p:bldP spid="1048599" grpId="1"/>
      <p:bldP spid="1048602" grpId="2"/>
      <p:bldP spid="1048603" grpId="3"/>
      <p:bldP spid="1048604" grpId="4"/>
      <p:bldP spid="1048605" grpId="5"/>
      <p:bldP spid="1048606" grpId="6"/>
      <p:bldP spid="1048607" grpId="7"/>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55" name=""/>
        <p:cNvGrpSpPr/>
        <p:nvPr/>
      </p:nvGrpSpPr>
      <p:grpSpPr>
        <a:xfrm>
          <a:off x="0" y="0"/>
          <a:ext cx="0" cy="0"/>
        </a:xfrm>
      </p:grpSpPr>
      <p:sp>
        <p:nvSpPr>
          <p:cNvPr id="1048617" name="内容占位符 3"/>
          <p:cNvSpPr>
            <a:spLocks noGrp="1"/>
          </p:cNvSpPr>
          <p:nvPr>
            <p:ph idx="1"/>
          </p:nvPr>
        </p:nvSpPr>
        <p:spPr/>
        <p:txBody>
          <a:bodyPr>
            <a:normAutofit/>
          </a:bodyPr>
          <a:lstStyle/>
          <a:p>
            <a:pPr lvl="0" fontAlgn="base">
              <a:spcBef>
                <a:spcPct val="0"/>
              </a:spcBef>
              <a:spcAft>
                <a:spcPct val="0"/>
              </a:spcAft>
              <a:buClrTx/>
              <a:buSzTx/>
              <a:buFont typeface="Wingdings" panose="05000000000000000000" pitchFamily="2" charset="2"/>
              <a:buChar char="Ø"/>
            </a:pPr>
            <a:r>
              <a:rPr lang="zh-CN" altLang="en-US" smtClean="0">
                <a:solidFill>
                  <a:schemeClr val="tx1"/>
                </a:solidFill>
                <a:latin typeface="Times New Roman" panose="02020603050405020304" pitchFamily="18" charset="0"/>
                <a:cs typeface="Times New Roman" panose="02020603050405020304" pitchFamily="18" charset="0"/>
                <a:sym typeface="+mn-ea"/>
              </a:rPr>
              <a:t>项目编号：</a:t>
            </a:r>
            <a:r>
              <a:rPr lang="en-US" altLang="zh-CN" smtClean="0">
                <a:solidFill>
                  <a:schemeClr val="tx1"/>
                </a:solidFill>
                <a:latin typeface="Times New Roman" panose="02020603050405020304" pitchFamily="18" charset="0"/>
                <a:cs typeface="Times New Roman" panose="02020603050405020304" pitchFamily="18" charset="0"/>
                <a:sym typeface="+mn-ea"/>
              </a:rPr>
              <a:t>20202CKJ25</a:t>
            </a:r>
            <a:endParaRPr lang="en-US" altLang="zh-CN" smtClean="0">
              <a:solidFill>
                <a:schemeClr val="tx1"/>
              </a:solidFill>
              <a:latin typeface="Times New Roman" panose="02020603050405020304" pitchFamily="18" charset="0"/>
              <a:cs typeface="Times New Roman" panose="02020603050405020304" pitchFamily="18" charset="0"/>
              <a:sym typeface="+mn-ea"/>
            </a:endParaRPr>
          </a:p>
          <a:p>
            <a:pPr lvl="0" fontAlgn="base">
              <a:spcBef>
                <a:spcPct val="0"/>
              </a:spcBef>
              <a:spcAft>
                <a:spcPct val="0"/>
              </a:spcAft>
              <a:buClrTx/>
              <a:buSzTx/>
              <a:buFont typeface="Wingdings" panose="05000000000000000000" pitchFamily="2" charset="2"/>
              <a:buChar char="Ø"/>
            </a:pPr>
            <a:endParaRPr lang="en-US" altLang="zh-CN" smtClean="0">
              <a:solidFill>
                <a:schemeClr val="tx1"/>
              </a:solidFill>
              <a:sym typeface="+mn-ea"/>
            </a:endParaRPr>
          </a:p>
          <a:p>
            <a:pPr lvl="0" fontAlgn="base">
              <a:spcBef>
                <a:spcPct val="0"/>
              </a:spcBef>
              <a:spcAft>
                <a:spcPct val="0"/>
              </a:spcAft>
              <a:buClrTx/>
              <a:buSzTx/>
              <a:buFont typeface="Wingdings" panose="05000000000000000000" pitchFamily="2" charset="2"/>
              <a:buChar char="Ø"/>
            </a:pPr>
            <a:r>
              <a:rPr lang="zh-CN" altLang="en-US" smtClean="0">
                <a:solidFill>
                  <a:schemeClr val="tx1"/>
                </a:solidFill>
                <a:sym typeface="+mn-ea"/>
              </a:rPr>
              <a:t>项目名称</a:t>
            </a:r>
            <a:r>
              <a:rPr lang="zh-CN" altLang="en-US">
                <a:solidFill>
                  <a:schemeClr val="tx1"/>
                </a:solidFill>
                <a:sym typeface="+mn-ea"/>
              </a:rPr>
              <a:t>：多排螺旋</a:t>
            </a:r>
            <a:r>
              <a:rPr lang="en-US" altLang="zh-CN">
                <a:solidFill>
                  <a:schemeClr val="tx1"/>
                </a:solidFill>
                <a:sym typeface="+mn-ea"/>
              </a:rPr>
              <a:t>CT</a:t>
            </a:r>
            <a:r>
              <a:rPr lang="zh-CN" altLang="en-US">
                <a:solidFill>
                  <a:schemeClr val="tx1"/>
                </a:solidFill>
                <a:sym typeface="+mn-ea"/>
              </a:rPr>
              <a:t>在诊断急性化脓（坏疽）性阑尾炎的</a:t>
            </a:r>
            <a:r>
              <a:rPr lang="zh-CN" altLang="en-US" smtClean="0">
                <a:solidFill>
                  <a:schemeClr val="tx1"/>
                </a:solidFill>
                <a:sym typeface="+mn-ea"/>
              </a:rPr>
              <a:t>价值</a:t>
            </a:r>
            <a:endParaRPr lang="en-US" altLang="zh-CN" smtClean="0">
              <a:solidFill>
                <a:schemeClr val="tx1"/>
              </a:solidFill>
              <a:sym typeface="+mn-ea"/>
            </a:endParaRPr>
          </a:p>
          <a:p>
            <a:pPr lvl="0" fontAlgn="base">
              <a:spcBef>
                <a:spcPct val="0"/>
              </a:spcBef>
              <a:spcAft>
                <a:spcPct val="0"/>
              </a:spcAft>
              <a:buClrTx/>
              <a:buSzTx/>
              <a:buFont typeface="Wingdings" panose="05000000000000000000" pitchFamily="2" charset="2"/>
              <a:buChar char="Ø"/>
            </a:pPr>
            <a:endParaRPr lang="en-US" altLang="zh-CN">
              <a:solidFill>
                <a:schemeClr val="tx1"/>
              </a:solidFill>
              <a:sym typeface="+mn-ea"/>
            </a:endParaRPr>
          </a:p>
          <a:p>
            <a:pPr lvl="0" fontAlgn="base">
              <a:spcBef>
                <a:spcPct val="0"/>
              </a:spcBef>
              <a:spcAft>
                <a:spcPct val="0"/>
              </a:spcAft>
              <a:buClrTx/>
              <a:buSzTx/>
              <a:buFont typeface="Wingdings" panose="05000000000000000000" pitchFamily="2" charset="2"/>
              <a:buChar char="Ø"/>
            </a:pPr>
            <a:r>
              <a:rPr lang="zh-CN" altLang="en-US" smtClean="0">
                <a:solidFill>
                  <a:schemeClr val="tx1"/>
                </a:solidFill>
                <a:sym typeface="+mn-ea"/>
              </a:rPr>
              <a:t>承担单位</a:t>
            </a:r>
            <a:r>
              <a:rPr lang="zh-CN" altLang="en-US">
                <a:solidFill>
                  <a:schemeClr val="tx1"/>
                </a:solidFill>
                <a:sym typeface="+mn-ea"/>
              </a:rPr>
              <a:t>：</a:t>
            </a:r>
            <a:endParaRPr lang="en-US" altLang="zh-CN" smtClean="0">
              <a:solidFill>
                <a:schemeClr val="tx1"/>
              </a:solidFill>
              <a:sym typeface="+mn-ea"/>
            </a:endParaRPr>
          </a:p>
          <a:p>
            <a:pPr lvl="0" fontAlgn="base">
              <a:spcBef>
                <a:spcPct val="0"/>
              </a:spcBef>
              <a:spcAft>
                <a:spcPct val="0"/>
              </a:spcAft>
              <a:buClrTx/>
              <a:buSzTx/>
              <a:buFont typeface="Wingdings" panose="05000000000000000000" pitchFamily="2" charset="2"/>
              <a:buChar char="Ø"/>
            </a:pPr>
            <a:endParaRPr lang="en-US" altLang="zh-CN" smtClean="0">
              <a:solidFill>
                <a:schemeClr val="tx1"/>
              </a:solidFill>
              <a:sym typeface="+mn-ea"/>
            </a:endParaRPr>
          </a:p>
          <a:p>
            <a:pPr fontAlgn="base">
              <a:spcBef>
                <a:spcPct val="0"/>
              </a:spcBef>
              <a:spcAft>
                <a:spcPct val="0"/>
              </a:spcAft>
              <a:buClrTx/>
              <a:buSzTx/>
              <a:buFont typeface="Wingdings" panose="05000000000000000000" pitchFamily="2" charset="2"/>
              <a:buChar char="Ø"/>
            </a:pPr>
            <a:r>
              <a:rPr lang="zh-CN" altLang="en-US" smtClean="0">
                <a:solidFill>
                  <a:schemeClr val="tx1"/>
                </a:solidFill>
                <a:sym typeface="+mn-ea"/>
              </a:rPr>
              <a:t>承担人</a:t>
            </a:r>
            <a:r>
              <a:rPr lang="zh-CN" altLang="en-US">
                <a:solidFill>
                  <a:schemeClr val="tx1"/>
                </a:solidFill>
                <a:sym typeface="+mn-ea"/>
              </a:rPr>
              <a:t>：</a:t>
            </a:r>
            <a:endParaRPr lang="zh-CN" altLang="en-US">
              <a:solidFill>
                <a:schemeClr val="tx1"/>
              </a:solidFill>
              <a:sym typeface="+mn-ea"/>
            </a:endParaRPr>
          </a:p>
        </p:txBody>
      </p:sp>
      <p:sp>
        <p:nvSpPr>
          <p:cNvPr id="1048618" name="标题 2"/>
          <p:cNvSpPr>
            <a:spLocks noGrp="1"/>
          </p:cNvSpPr>
          <p:nvPr>
            <p:ph type="title"/>
          </p:nvPr>
        </p:nvSpPr>
        <p:spPr>
          <a:xfrm>
            <a:off x="467544" y="908720"/>
            <a:ext cx="8229600" cy="1252728"/>
          </a:xfrm>
        </p:spPr>
        <p:txBody>
          <a:bodyPr>
            <a:noAutofit/>
          </a:bodyPr>
          <a:lstStyle/>
          <a:p>
            <a:r>
              <a:rPr lang="zh-CN" altLang="zh-CN" sz="2800" b="1" smtClean="0">
                <a:solidFill>
                  <a:srgbClr val="FFFF00"/>
                </a:solidFill>
                <a:effectLst>
                  <a:outerShdw blurRad="38100" dist="38100" dir="2700000">
                    <a:srgbClr val="000000"/>
                  </a:outerShdw>
                </a:effectLst>
                <a:latin typeface="Times New Roman" panose="02020603050405020304" pitchFamily="18" charset="0"/>
                <a:ea typeface="隶书" pitchFamily="49" charset="-122"/>
                <a:cs typeface="Times New Roman" panose="02020603050405020304" pitchFamily="18" charset="0"/>
                <a:sym typeface="+mn-ea"/>
              </a:rPr>
              <a:t>上市科技局</a:t>
            </a:r>
            <a:r>
              <a:rPr lang="en-US" altLang="zh-CN" sz="2800" b="1" smtClean="0">
                <a:solidFill>
                  <a:srgbClr val="FFFF00"/>
                </a:solidFill>
                <a:effectLst>
                  <a:outerShdw blurRad="38100" dist="38100" dir="2700000">
                    <a:srgbClr val="000000"/>
                  </a:outerShdw>
                </a:effectLst>
                <a:latin typeface="Times New Roman" panose="02020603050405020304" pitchFamily="18" charset="0"/>
                <a:ea typeface="隶书" pitchFamily="49" charset="-122"/>
                <a:cs typeface="Times New Roman" panose="02020603050405020304" pitchFamily="18" charset="0"/>
                <a:sym typeface="+mn-ea"/>
              </a:rPr>
              <a:t>2020</a:t>
            </a:r>
            <a:r>
              <a:rPr lang="zh-CN" altLang="zh-CN" sz="2800" b="1" smtClean="0">
                <a:solidFill>
                  <a:srgbClr val="FFFF00"/>
                </a:solidFill>
                <a:effectLst>
                  <a:outerShdw blurRad="38100" dist="38100" dir="2700000">
                    <a:srgbClr val="000000"/>
                  </a:outerShdw>
                </a:effectLst>
                <a:latin typeface="Times New Roman" panose="02020603050405020304" pitchFamily="18" charset="0"/>
                <a:ea typeface="隶书" pitchFamily="49" charset="-122"/>
                <a:cs typeface="Times New Roman" panose="02020603050405020304" pitchFamily="18" charset="0"/>
                <a:sym typeface="+mn-ea"/>
              </a:rPr>
              <a:t>年度社会发展领域</a:t>
            </a:r>
            <a:br>
              <a:rPr lang="en-US" altLang="zh-CN" sz="2800" b="1" smtClean="0">
                <a:solidFill>
                  <a:srgbClr val="FFFF00"/>
                </a:solidFill>
                <a:effectLst>
                  <a:outerShdw blurRad="38100" dist="38100" dir="2700000">
                    <a:srgbClr val="000000"/>
                  </a:outerShdw>
                </a:effectLst>
                <a:latin typeface="Times New Roman" panose="02020603050405020304" pitchFamily="18" charset="0"/>
                <a:ea typeface="隶书" pitchFamily="49" charset="-122"/>
                <a:cs typeface="Times New Roman" panose="02020603050405020304" pitchFamily="18" charset="0"/>
                <a:sym typeface="+mn-ea"/>
              </a:rPr>
            </a:br>
            <a:r>
              <a:rPr lang="zh-CN" altLang="zh-CN" sz="2800" b="1" smtClean="0">
                <a:solidFill>
                  <a:srgbClr val="FFFF00"/>
                </a:solidFill>
                <a:effectLst>
                  <a:outerShdw blurRad="38100" dist="38100" dir="2700000">
                    <a:srgbClr val="000000"/>
                  </a:outerShdw>
                </a:effectLst>
                <a:latin typeface="Times New Roman" panose="02020603050405020304" pitchFamily="18" charset="0"/>
                <a:ea typeface="隶书" pitchFamily="49" charset="-122"/>
                <a:cs typeface="Times New Roman" panose="02020603050405020304" pitchFamily="18" charset="0"/>
                <a:sym typeface="+mn-ea"/>
              </a:rPr>
              <a:t>第</a:t>
            </a:r>
            <a:r>
              <a:rPr lang="zh-CN" altLang="en-US" sz="2800" b="1" smtClean="0">
                <a:solidFill>
                  <a:srgbClr val="FFFF00"/>
                </a:solidFill>
                <a:effectLst>
                  <a:outerShdw blurRad="38100" dist="38100" dir="2700000">
                    <a:srgbClr val="000000"/>
                  </a:outerShdw>
                </a:effectLst>
                <a:latin typeface="Times New Roman" panose="02020603050405020304" pitchFamily="18" charset="0"/>
                <a:ea typeface="隶书" pitchFamily="49" charset="-122"/>
                <a:cs typeface="Times New Roman" panose="02020603050405020304" pitchFamily="18" charset="0"/>
                <a:sym typeface="+mn-ea"/>
              </a:rPr>
              <a:t>二</a:t>
            </a:r>
            <a:r>
              <a:rPr lang="zh-CN" altLang="zh-CN" sz="2800" b="1" smtClean="0">
                <a:solidFill>
                  <a:srgbClr val="FFFF00"/>
                </a:solidFill>
                <a:effectLst>
                  <a:outerShdw blurRad="38100" dist="38100" dir="2700000">
                    <a:srgbClr val="000000"/>
                  </a:outerShdw>
                </a:effectLst>
                <a:latin typeface="Times New Roman" panose="02020603050405020304" pitchFamily="18" charset="0"/>
                <a:ea typeface="隶书" pitchFamily="49" charset="-122"/>
                <a:cs typeface="Times New Roman" panose="02020603050405020304" pitchFamily="18" charset="0"/>
                <a:sym typeface="+mn-ea"/>
              </a:rPr>
              <a:t>批科技计划项目</a:t>
            </a:r>
            <a:br>
              <a:rPr lang="zh-CN" altLang="en-US" sz="2800" b="1" smtClean="0">
                <a:solidFill>
                  <a:schemeClr val="bg1"/>
                </a:solidFill>
                <a:latin typeface="Times New Roman" panose="02020603050405020304" pitchFamily="18" charset="0"/>
                <a:ea typeface="隶书" pitchFamily="49" charset="-122"/>
                <a:cs typeface="Times New Roman" panose="02020603050405020304" pitchFamily="18" charset="0"/>
                <a:sym typeface="+mn-ea"/>
              </a:rPr>
            </a:br>
            <a:br>
              <a:rPr lang="zh-CN" altLang="en-US" sz="2800" b="1" smtClean="0">
                <a:solidFill>
                  <a:srgbClr val="FFFF00"/>
                </a:solidFill>
                <a:latin typeface="Times New Roman" panose="02020603050405020304" pitchFamily="18" charset="0"/>
                <a:ea typeface="隶书" pitchFamily="49" charset="-122"/>
                <a:cs typeface="Times New Roman" panose="02020603050405020304" pitchFamily="18" charset="0"/>
                <a:sym typeface="+mn-ea"/>
              </a:rPr>
            </a:br>
            <a:endParaRPr lang="zh-CN" altLang="en-US" sz="2800">
              <a:solidFill>
                <a:srgbClr val="FFFF00"/>
              </a:solidFill>
              <a:latin typeface="Times New Roman" panose="02020603050405020304" pitchFamily="18" charset="0"/>
              <a:ea typeface="隶书" pitchFamily="49" charset="-122"/>
              <a:cs typeface="Times New Roman" panose="02020603050405020304" pitchFamily="18" charset="0"/>
            </a:endParaRPr>
          </a:p>
        </p:txBody>
      </p:sp>
    </p:spTree>
  </p:cSld>
  <p:clrMapOvr>
    <a:masterClrMapping/>
  </p:clrMapOvr>
  <p:transition spd="slow">
    <p:push dir="u"/>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a:effectLst/>
      </p:bgPr>
    </p:bg>
    <p:spTree>
      <p:nvGrpSpPr>
        <p:cNvPr id="56" name=""/>
        <p:cNvGrpSpPr/>
        <p:nvPr/>
      </p:nvGrpSpPr>
      <p:grpSpPr>
        <a:xfrm>
          <a:off x="0" y="0"/>
          <a:ext cx="0" cy="0"/>
        </a:xfrm>
      </p:grpSpPr>
      <p:sp>
        <p:nvSpPr>
          <p:cNvPr id="1048619" name="标题 1"/>
          <p:cNvSpPr>
            <a:spLocks noGrp="1"/>
          </p:cNvSpPr>
          <p:nvPr>
            <p:ph type="title"/>
          </p:nvPr>
        </p:nvSpPr>
        <p:spPr/>
        <p:txBody>
          <a:bodyPr>
            <a:normAutofit/>
          </a:bodyPr>
          <a:lstStyle/>
          <a:p>
            <a:r>
              <a:rPr lang="zh-CN" altLang="en-US" sz="4000" b="1" smtClean="0">
                <a:solidFill>
                  <a:srgbClr val="FFFF00"/>
                </a:solidFill>
                <a:effectLst>
                  <a:outerShdw blurRad="38100" dist="38100" dir="2700000">
                    <a:srgbClr val="000000"/>
                  </a:outerShdw>
                </a:effectLst>
                <a:latin typeface="Times New Roman" panose="02020603050405020304" pitchFamily="18" charset="0"/>
                <a:ea typeface="隶书" pitchFamily="49" charset="-122"/>
                <a:cs typeface="Times New Roman" panose="02020603050405020304" pitchFamily="18" charset="0"/>
              </a:rPr>
              <a:t>汇  报  提  纲</a:t>
            </a:r>
            <a:endParaRPr lang="zh-CN" altLang="en-US" sz="4000" b="1">
              <a:solidFill>
                <a:srgbClr val="FFFF00"/>
              </a:solidFill>
              <a:effectLst>
                <a:outerShdw blurRad="38100" dist="38100" dir="2700000">
                  <a:srgbClr val="000000"/>
                </a:outerShdw>
              </a:effectLst>
              <a:latin typeface="Times New Roman" panose="02020603050405020304" pitchFamily="18" charset="0"/>
              <a:ea typeface="隶书" pitchFamily="49" charset="-122"/>
              <a:cs typeface="Times New Roman" panose="02020603050405020304" pitchFamily="18" charset="0"/>
            </a:endParaRPr>
          </a:p>
        </p:txBody>
      </p:sp>
      <p:graphicFrame>
        <p:nvGraphicFramePr>
          <p:cNvPr id="4194304" name="内容占位符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r:dm="rId3" r:lo="rId4" r:qs="rId5" r:cs="rId6"/>
          </a:graphicData>
        </a:graphic>
      </p:graphicFrame>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57" name=""/>
        <p:cNvGrpSpPr/>
        <p:nvPr/>
      </p:nvGrpSpPr>
      <p:grpSpPr>
        <a:xfrm>
          <a:off x="0" y="0"/>
          <a:ext cx="0" cy="0"/>
        </a:xfrm>
      </p:grpSpPr>
      <p:sp>
        <p:nvSpPr>
          <p:cNvPr id="1048620" name="内容占位符 1"/>
          <p:cNvSpPr>
            <a:spLocks noGrp="1"/>
          </p:cNvSpPr>
          <p:nvPr>
            <p:ph idx="1"/>
          </p:nvPr>
        </p:nvSpPr>
        <p:spPr>
          <a:xfrm>
            <a:off x="827584" y="2204864"/>
            <a:ext cx="7408333" cy="3450696"/>
          </a:xfrm>
        </p:spPr>
        <p:txBody>
          <a:bodyPr>
            <a:noAutofit/>
          </a:bodyPr>
          <a:lstStyle/>
          <a:p>
            <a:pPr marL="0" indent="0">
              <a:buNone/>
            </a:pPr>
            <a:r>
              <a:rPr lang="zh-CN" altLang="en-US">
                <a:solidFill>
                  <a:schemeClr val="tx1"/>
                </a:solidFill>
                <a:latin typeface="Times New Roman" panose="02020603050405020304" pitchFamily="18" charset="0"/>
                <a:cs typeface="Times New Roman" panose="02020603050405020304" pitchFamily="18" charset="0"/>
              </a:rPr>
              <a:t> </a:t>
            </a:r>
            <a:r>
              <a:rPr lang="zh-CN" altLang="en-US" smtClean="0">
                <a:solidFill>
                  <a:schemeClr val="tx1"/>
                </a:solidFill>
                <a:latin typeface="Times New Roman" panose="02020603050405020304" pitchFamily="18" charset="0"/>
                <a:cs typeface="Times New Roman" panose="02020603050405020304" pitchFamily="18" charset="0"/>
              </a:rPr>
              <a:t>       急性</a:t>
            </a:r>
            <a:r>
              <a:rPr lang="zh-CN" altLang="en-US">
                <a:solidFill>
                  <a:schemeClr val="tx1"/>
                </a:solidFill>
                <a:latin typeface="Times New Roman" panose="02020603050405020304" pitchFamily="18" charset="0"/>
                <a:cs typeface="Times New Roman" panose="02020603050405020304" pitchFamily="18" charset="0"/>
              </a:rPr>
              <a:t>化脓（坏疽）性阑尾炎属于临床普外科较常见的急腹症，如不能及时诊断治疗，将延误治疗的最佳时机，威胁患者生命健康。在患者发病时，阑尾形态会出现明显异常，但因阑尾系膜较短，形态与血管极为相似，易导致误诊、漏诊的现象出现，故提高该疾病的早期诊断准确率有助于医师制定早期治疗方法</a:t>
            </a:r>
            <a:r>
              <a:rPr lang="zh-CN" altLang="en-US" smtClean="0">
                <a:solidFill>
                  <a:schemeClr val="tx1"/>
                </a:solidFill>
                <a:latin typeface="Times New Roman" panose="02020603050405020304" pitchFamily="18" charset="0"/>
                <a:cs typeface="Times New Roman" panose="02020603050405020304" pitchFamily="18" charset="0"/>
              </a:rPr>
              <a:t>。</a:t>
            </a:r>
            <a:endParaRPr lang="zh-CN" altLang="en-US" smtClean="0">
              <a:solidFill>
                <a:schemeClr val="tx1"/>
              </a:solidFill>
              <a:latin typeface="Times New Roman" panose="02020603050405020304" pitchFamily="18" charset="0"/>
              <a:cs typeface="Times New Roman" panose="02020603050405020304" pitchFamily="18" charset="0"/>
            </a:endParaRPr>
          </a:p>
        </p:txBody>
      </p:sp>
      <p:sp>
        <p:nvSpPr>
          <p:cNvPr id="1048621" name="标题 2"/>
          <p:cNvSpPr>
            <a:spLocks noGrp="1"/>
          </p:cNvSpPr>
          <p:nvPr>
            <p:ph type="title"/>
          </p:nvPr>
        </p:nvSpPr>
        <p:spPr/>
        <p:txBody>
          <a:bodyPr>
            <a:normAutofit/>
          </a:bodyPr>
          <a:lstStyle/>
          <a:p>
            <a:r>
              <a:rPr lang="zh-CN" altLang="en-US" sz="4000" smtClean="0">
                <a:solidFill>
                  <a:srgbClr val="FFFF00"/>
                </a:solidFill>
                <a:latin typeface="隶书" pitchFamily="49" charset="-122"/>
                <a:ea typeface="隶书" pitchFamily="49" charset="-122"/>
              </a:rPr>
              <a:t>研 究 背 景</a:t>
            </a:r>
            <a:endParaRPr lang="zh-CN" altLang="en-US" sz="4000">
              <a:solidFill>
                <a:srgbClr val="FFFF00"/>
              </a:solidFill>
              <a:latin typeface="隶书" pitchFamily="49" charset="-122"/>
              <a:ea typeface="隶书" pitchFamily="49" charset="-122"/>
            </a:endParaRPr>
          </a:p>
        </p:txBody>
      </p:sp>
      <p:pic>
        <p:nvPicPr>
          <p:cNvPr id="2097154" name="Picture 2"/>
          <p:cNvPicPr>
            <a:picLocks noChangeAspect="1" noChangeArrowheads="1"/>
          </p:cNvPicPr>
          <p:nvPr/>
        </p:nvPicPr>
        <p:blipFill>
          <a:blip r:embed="rId2"/>
          <a:stretch>
            <a:fillRect/>
          </a:stretch>
        </p:blipFill>
        <p:spPr bwMode="auto">
          <a:xfrm>
            <a:off x="3441471" y="4869160"/>
            <a:ext cx="2190750" cy="1666875"/>
          </a:xfrm>
          <a:prstGeom prst="rect">
            <a:avLst/>
          </a:prstGeom>
          <a:noFill/>
          <a:ln>
            <a:noFill/>
          </a:ln>
          <a:effectLst/>
        </p:spPr>
      </p:pic>
    </p:spTree>
  </p:cSld>
  <p:clrMapOvr>
    <a:masterClrMapping/>
  </p:clrMapOvr>
  <mc:AlternateContent>
    <mc:Choice xmlns:p14="http://schemas.microsoft.com/office/powerpoint/2010/main" Requires="p14">
      <p:transition spd="slow" p14:dur="3000">
        <p14:shred/>
      </p:transition>
    </mc:Choice>
    <mc:Fallback>
      <p:transition spd="slow">
        <p:fade/>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58" name=""/>
        <p:cNvGrpSpPr/>
        <p:nvPr/>
      </p:nvGrpSpPr>
      <p:grpSpPr>
        <a:xfrm>
          <a:off x="0" y="0"/>
          <a:ext cx="0" cy="0"/>
        </a:xfrm>
      </p:grpSpPr>
      <p:sp>
        <p:nvSpPr>
          <p:cNvPr id="1048622" name="内容占位符 1"/>
          <p:cNvSpPr>
            <a:spLocks noGrp="1"/>
          </p:cNvSpPr>
          <p:nvPr>
            <p:ph idx="1"/>
          </p:nvPr>
        </p:nvSpPr>
        <p:spPr>
          <a:xfrm>
            <a:off x="827584" y="2204864"/>
            <a:ext cx="7408333" cy="3450696"/>
          </a:xfrm>
        </p:spPr>
        <p:txBody>
          <a:bodyPr>
            <a:noAutofit/>
          </a:bodyPr>
          <a:lstStyle/>
          <a:p>
            <a:pPr marL="0" indent="0">
              <a:buNone/>
            </a:pPr>
            <a:r>
              <a:rPr lang="zh-CN" altLang="en-US" smtClean="0">
                <a:solidFill>
                  <a:schemeClr val="tx1"/>
                </a:solidFill>
                <a:latin typeface="Times New Roman" panose="02020603050405020304" pitchFamily="18" charset="0"/>
                <a:cs typeface="Times New Roman" panose="02020603050405020304" pitchFamily="18" charset="0"/>
              </a:rPr>
              <a:t>        目前</a:t>
            </a:r>
            <a:r>
              <a:rPr lang="zh-CN" altLang="en-US">
                <a:solidFill>
                  <a:schemeClr val="tx1"/>
                </a:solidFill>
                <a:latin typeface="Times New Roman" panose="02020603050405020304" pitchFamily="18" charset="0"/>
                <a:cs typeface="Times New Roman" panose="02020603050405020304" pitchFamily="18" charset="0"/>
              </a:rPr>
              <a:t>多采用影像学方法进行诊断，但平扫</a:t>
            </a:r>
            <a:r>
              <a:rPr lang="en-US" altLang="zh-CN">
                <a:solidFill>
                  <a:schemeClr val="tx1"/>
                </a:solidFill>
                <a:latin typeface="Times New Roman" panose="02020603050405020304" pitchFamily="18" charset="0"/>
                <a:cs typeface="Times New Roman" panose="02020603050405020304" pitchFamily="18" charset="0"/>
              </a:rPr>
              <a:t>CT</a:t>
            </a:r>
            <a:r>
              <a:rPr lang="zh-CN" altLang="en-US">
                <a:solidFill>
                  <a:schemeClr val="tx1"/>
                </a:solidFill>
                <a:latin typeface="Times New Roman" panose="02020603050405020304" pitchFamily="18" charset="0"/>
                <a:cs typeface="Times New Roman" panose="02020603050405020304" pitchFamily="18" charset="0"/>
              </a:rPr>
              <a:t>、</a:t>
            </a:r>
            <a:r>
              <a:rPr lang="en-US" altLang="zh-CN">
                <a:solidFill>
                  <a:schemeClr val="tx1"/>
                </a:solidFill>
                <a:latin typeface="Times New Roman" panose="02020603050405020304" pitchFamily="18" charset="0"/>
                <a:cs typeface="Times New Roman" panose="02020603050405020304" pitchFamily="18" charset="0"/>
              </a:rPr>
              <a:t>X</a:t>
            </a:r>
            <a:r>
              <a:rPr lang="zh-CN" altLang="en-US">
                <a:solidFill>
                  <a:schemeClr val="tx1"/>
                </a:solidFill>
                <a:latin typeface="Times New Roman" panose="02020603050405020304" pitchFamily="18" charset="0"/>
                <a:cs typeface="Times New Roman" panose="02020603050405020304" pitchFamily="18" charset="0"/>
              </a:rPr>
              <a:t>线诊断急性阑尾炎的临床效果不甚理想。临床研究表明，采用</a:t>
            </a:r>
            <a:r>
              <a:rPr lang="en-US" altLang="zh-CN">
                <a:solidFill>
                  <a:schemeClr val="tx1"/>
                </a:solidFill>
                <a:latin typeface="Times New Roman" panose="02020603050405020304" pitchFamily="18" charset="0"/>
                <a:cs typeface="Times New Roman" panose="02020603050405020304" pitchFamily="18" charset="0"/>
              </a:rPr>
              <a:t>MSCT</a:t>
            </a:r>
            <a:r>
              <a:rPr lang="zh-CN" altLang="en-US">
                <a:solidFill>
                  <a:schemeClr val="tx1"/>
                </a:solidFill>
                <a:latin typeface="Times New Roman" panose="02020603050405020304" pitchFamily="18" charset="0"/>
                <a:cs typeface="Times New Roman" panose="02020603050405020304" pitchFamily="18" charset="0"/>
              </a:rPr>
              <a:t>进行检查，或可提高对急性化脓（坏疽）性阑尾炎的诊断准确率。</a:t>
            </a:r>
            <a:r>
              <a:rPr lang="en-US" altLang="zh-CN">
                <a:solidFill>
                  <a:schemeClr val="tx1"/>
                </a:solidFill>
                <a:latin typeface="Times New Roman" panose="02020603050405020304" pitchFamily="18" charset="0"/>
                <a:cs typeface="Times New Roman" panose="02020603050405020304" pitchFamily="18" charset="0"/>
              </a:rPr>
              <a:t>MSCT</a:t>
            </a:r>
            <a:r>
              <a:rPr lang="zh-CN" altLang="en-US">
                <a:solidFill>
                  <a:schemeClr val="tx1"/>
                </a:solidFill>
                <a:latin typeface="Times New Roman" panose="02020603050405020304" pitchFamily="18" charset="0"/>
                <a:cs typeface="Times New Roman" panose="02020603050405020304" pitchFamily="18" charset="0"/>
              </a:rPr>
              <a:t>扫描能够直接将阑尾的部位、大小以及形态等显示出来，还能用于观察回盲肠及其周围脂肪间隙之间的情况</a:t>
            </a:r>
            <a:r>
              <a:rPr lang="zh-CN" altLang="en-US" smtClean="0">
                <a:solidFill>
                  <a:schemeClr val="tx1"/>
                </a:solidFill>
                <a:latin typeface="Times New Roman" panose="02020603050405020304" pitchFamily="18" charset="0"/>
                <a:cs typeface="Times New Roman" panose="02020603050405020304" pitchFamily="18" charset="0"/>
              </a:rPr>
              <a:t>。</a:t>
            </a:r>
            <a:endParaRPr lang="zh-CN" altLang="en-US" smtClean="0">
              <a:solidFill>
                <a:schemeClr val="tx1"/>
              </a:solidFill>
              <a:latin typeface="Times New Roman" panose="02020603050405020304" pitchFamily="18" charset="0"/>
              <a:cs typeface="Times New Roman" panose="02020603050405020304" pitchFamily="18" charset="0"/>
            </a:endParaRPr>
          </a:p>
        </p:txBody>
      </p:sp>
      <p:sp>
        <p:nvSpPr>
          <p:cNvPr id="1048623" name="标题 2"/>
          <p:cNvSpPr>
            <a:spLocks noGrp="1"/>
          </p:cNvSpPr>
          <p:nvPr>
            <p:ph type="title"/>
          </p:nvPr>
        </p:nvSpPr>
        <p:spPr/>
        <p:txBody>
          <a:bodyPr>
            <a:normAutofit/>
          </a:bodyPr>
          <a:lstStyle/>
          <a:p>
            <a:r>
              <a:rPr lang="zh-CN" altLang="en-US" sz="4000" smtClean="0">
                <a:solidFill>
                  <a:srgbClr val="FFFF00"/>
                </a:solidFill>
                <a:latin typeface="隶书" pitchFamily="49" charset="-122"/>
                <a:ea typeface="隶书" pitchFamily="49" charset="-122"/>
              </a:rPr>
              <a:t>研 究 背 景</a:t>
            </a:r>
            <a:endParaRPr lang="zh-CN" altLang="en-US" sz="4000">
              <a:solidFill>
                <a:srgbClr val="FFFF00"/>
              </a:solidFill>
              <a:latin typeface="隶书" pitchFamily="49" charset="-122"/>
              <a:ea typeface="隶书" pitchFamily="49" charset="-122"/>
            </a:endParaRPr>
          </a:p>
        </p:txBody>
      </p:sp>
      <p:pic>
        <p:nvPicPr>
          <p:cNvPr id="2097155" name="Picture 2"/>
          <p:cNvPicPr>
            <a:picLocks noChangeAspect="1" noChangeArrowheads="1"/>
          </p:cNvPicPr>
          <p:nvPr/>
        </p:nvPicPr>
        <p:blipFill>
          <a:blip r:embed="rId2"/>
          <a:stretch>
            <a:fillRect/>
          </a:stretch>
        </p:blipFill>
        <p:spPr bwMode="auto">
          <a:xfrm>
            <a:off x="2771800" y="4869160"/>
            <a:ext cx="2851853" cy="1768148"/>
          </a:xfrm>
          <a:prstGeom prst="rect">
            <a:avLst/>
          </a:prstGeom>
          <a:noFill/>
          <a:ln>
            <a:noFill/>
          </a:ln>
          <a:effectLst/>
        </p:spPr>
      </p:pic>
    </p:spTree>
  </p:cSld>
  <p:clrMapOvr>
    <a:masterClrMapping/>
  </p:clrMapOvr>
  <mc:AlternateContent>
    <mc:Choice xmlns:p14="http://schemas.microsoft.com/office/powerpoint/2010/main" Requires="p14">
      <p:transition spd="slow" p14:dur="3000">
        <p14:shred/>
      </p:transition>
    </mc:Choice>
    <mc:Fallback>
      <p:transition spd="slow">
        <p:fade/>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59" name=""/>
        <p:cNvGrpSpPr/>
        <p:nvPr/>
      </p:nvGrpSpPr>
      <p:grpSpPr>
        <a:xfrm>
          <a:off x="0" y="0"/>
          <a:ext cx="0" cy="0"/>
        </a:xfrm>
      </p:grpSpPr>
      <p:sp>
        <p:nvSpPr>
          <p:cNvPr id="1048624" name="内容占位符 1"/>
          <p:cNvSpPr>
            <a:spLocks noGrp="1"/>
          </p:cNvSpPr>
          <p:nvPr>
            <p:ph idx="1"/>
          </p:nvPr>
        </p:nvSpPr>
        <p:spPr/>
        <p:txBody>
          <a:bodyPr>
            <a:normAutofit/>
          </a:bodyPr>
          <a:lstStyle/>
          <a:p>
            <a:pPr indent="0" algn="just">
              <a:lnSpc>
                <a:spcPct val="150000"/>
              </a:lnSpc>
              <a:buNone/>
            </a:pPr>
            <a:r>
              <a:rPr lang="zh-CN" altLang="en-US" smtClean="0">
                <a:solidFill>
                  <a:schemeClr val="tx1"/>
                </a:solidFill>
              </a:rPr>
              <a:t>（</a:t>
            </a:r>
            <a:r>
              <a:rPr lang="en-US" altLang="zh-CN">
                <a:solidFill>
                  <a:schemeClr val="tx1"/>
                </a:solidFill>
              </a:rPr>
              <a:t>1</a:t>
            </a:r>
            <a:r>
              <a:rPr lang="zh-CN" altLang="en-US">
                <a:solidFill>
                  <a:schemeClr val="tx1"/>
                </a:solidFill>
              </a:rPr>
              <a:t>）本研究通过观察多排螺旋</a:t>
            </a:r>
            <a:r>
              <a:rPr lang="en-US" altLang="zh-CN">
                <a:solidFill>
                  <a:schemeClr val="tx1"/>
                </a:solidFill>
              </a:rPr>
              <a:t>CT</a:t>
            </a:r>
            <a:r>
              <a:rPr lang="zh-CN" altLang="en-US">
                <a:solidFill>
                  <a:schemeClr val="tx1"/>
                </a:solidFill>
              </a:rPr>
              <a:t>在急性化脓性（坏疽）阑尾炎中的诊断价值，为急性阑尾炎的影像学诊断提供新的思路</a:t>
            </a:r>
            <a:r>
              <a:rPr lang="zh-CN" altLang="en-US" smtClean="0">
                <a:solidFill>
                  <a:schemeClr val="tx1"/>
                </a:solidFill>
              </a:rPr>
              <a:t>。</a:t>
            </a:r>
            <a:endParaRPr lang="en-US" altLang="zh-CN" smtClean="0">
              <a:solidFill>
                <a:schemeClr val="tx1"/>
              </a:solidFill>
            </a:endParaRPr>
          </a:p>
          <a:p>
            <a:pPr indent="0" algn="just">
              <a:lnSpc>
                <a:spcPct val="150000"/>
              </a:lnSpc>
              <a:buNone/>
            </a:pPr>
            <a:r>
              <a:rPr lang="zh-CN" altLang="en-US" smtClean="0">
                <a:solidFill>
                  <a:schemeClr val="tx1"/>
                </a:solidFill>
              </a:rPr>
              <a:t>（</a:t>
            </a:r>
            <a:r>
              <a:rPr lang="en-US" altLang="zh-CN">
                <a:solidFill>
                  <a:schemeClr val="tx1"/>
                </a:solidFill>
              </a:rPr>
              <a:t>2</a:t>
            </a:r>
            <a:r>
              <a:rPr lang="zh-CN" altLang="en-US">
                <a:solidFill>
                  <a:schemeClr val="tx1"/>
                </a:solidFill>
              </a:rPr>
              <a:t>）本次研究的结果以科学论文的形式进行推广，预计可发表省级及省级以上级别论文</a:t>
            </a:r>
            <a:r>
              <a:rPr lang="en-US" altLang="zh-CN">
                <a:solidFill>
                  <a:schemeClr val="tx1"/>
                </a:solidFill>
              </a:rPr>
              <a:t>1</a:t>
            </a:r>
            <a:r>
              <a:rPr lang="zh-CN" altLang="en-US">
                <a:solidFill>
                  <a:schemeClr val="tx1"/>
                </a:solidFill>
              </a:rPr>
              <a:t>篇。</a:t>
            </a:r>
            <a:endParaRPr lang="zh-CN" altLang="en-US">
              <a:solidFill>
                <a:schemeClr val="tx1"/>
              </a:solidFill>
            </a:endParaRPr>
          </a:p>
        </p:txBody>
      </p:sp>
      <p:sp>
        <p:nvSpPr>
          <p:cNvPr id="1048625" name="标题 2"/>
          <p:cNvSpPr>
            <a:spLocks noGrp="1"/>
          </p:cNvSpPr>
          <p:nvPr>
            <p:ph type="title"/>
          </p:nvPr>
        </p:nvSpPr>
        <p:spPr>
          <a:xfrm>
            <a:off x="467544" y="620688"/>
            <a:ext cx="8229600" cy="1252728"/>
          </a:xfrm>
        </p:spPr>
        <p:txBody>
          <a:bodyPr>
            <a:noAutofit/>
          </a:bodyPr>
          <a:lstStyle/>
          <a:p>
            <a:r>
              <a:rPr lang="zh-CN" altLang="en-US" sz="4000" smtClean="0">
                <a:solidFill>
                  <a:srgbClr val="FFFF00"/>
                </a:solidFill>
                <a:latin typeface="隶书" pitchFamily="49" charset="-122"/>
                <a:ea typeface="隶书" pitchFamily="49" charset="-122"/>
              </a:rPr>
              <a:t>研 究 目 的</a:t>
            </a:r>
            <a:br>
              <a:rPr lang="zh-CN" altLang="en-US" sz="4000">
                <a:solidFill>
                  <a:srgbClr val="FFFF00"/>
                </a:solidFill>
                <a:latin typeface="隶书" pitchFamily="49" charset="-122"/>
                <a:ea typeface="隶书" pitchFamily="49" charset="-122"/>
              </a:rPr>
            </a:br>
            <a:endParaRPr lang="zh-CN" altLang="en-US" sz="4000">
              <a:solidFill>
                <a:srgbClr val="FFFF00"/>
              </a:solidFill>
              <a:latin typeface="隶书" pitchFamily="49" charset="-122"/>
              <a:ea typeface="隶书" pitchFamily="49" charset="-122"/>
            </a:endParaRPr>
          </a:p>
        </p:txBody>
      </p:sp>
    </p:spTree>
  </p:cSld>
  <p:clrMapOvr>
    <a:masterClrMapping/>
  </p:clrMapOvr>
  <mc:AlternateContent>
    <mc:Choice xmlns:p14="http://schemas.microsoft.com/office/powerpoint/2010/main" Requires="p14">
      <p:transition spd="slow" p14:dur="1400">
        <p14:ripple/>
      </p:transition>
    </mc:Choice>
    <mc:Fallback>
      <p:transition spd="slow">
        <p:fade/>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a:effectLst/>
      </p:bgPr>
    </p:bg>
    <p:spTree>
      <p:nvGrpSpPr>
        <p:cNvPr id="60" name=""/>
        <p:cNvGrpSpPr/>
        <p:nvPr/>
      </p:nvGrpSpPr>
      <p:grpSpPr>
        <a:xfrm>
          <a:off x="0" y="0"/>
          <a:ext cx="0" cy="0"/>
        </a:xfrm>
      </p:grpSpPr>
      <p:graphicFrame>
        <p:nvGraphicFramePr>
          <p:cNvPr id="4194305" name="内容占位符 3"/>
          <p:cNvGraphicFramePr>
            <a:graphicFrameLocks noGrp="1"/>
          </p:cNvGraphicFramePr>
          <p:nvPr>
            <p:ph idx="1"/>
          </p:nvPr>
        </p:nvGraphicFramePr>
        <p:xfrm>
          <a:off x="179512" y="2451353"/>
          <a:ext cx="8280920" cy="4001983"/>
        </p:xfrm>
        <a:graphic>
          <a:graphicData uri="http://schemas.openxmlformats.org/drawingml/2006/diagram">
            <dgm:relIds xmlns:dgm="http://schemas.openxmlformats.org/drawingml/2006/diagram" r:dm="rId3" r:lo="rId4" r:qs="rId5" r:cs="rId6"/>
          </a:graphicData>
        </a:graphic>
      </p:graphicFrame>
      <p:sp>
        <p:nvSpPr>
          <p:cNvPr id="1048626" name="标题 2"/>
          <p:cNvSpPr>
            <a:spLocks noGrp="1"/>
          </p:cNvSpPr>
          <p:nvPr>
            <p:ph type="title"/>
          </p:nvPr>
        </p:nvSpPr>
        <p:spPr/>
        <p:txBody>
          <a:bodyPr/>
          <a:lstStyle/>
          <a:p>
            <a:r>
              <a:rPr lang="zh-CN" altLang="en-US" sz="4000">
                <a:solidFill>
                  <a:srgbClr val="FFFF00"/>
                </a:solidFill>
                <a:latin typeface="隶书" pitchFamily="49" charset="-122"/>
                <a:ea typeface="隶书" pitchFamily="49" charset="-122"/>
              </a:rPr>
              <a:t>研 究 方 法</a:t>
            </a:r>
            <a:endParaRPr lang="zh-CN" altLang="en-US"/>
          </a:p>
        </p:txBody>
      </p:sp>
      <p:sp>
        <p:nvSpPr>
          <p:cNvPr id="1048627" name="矩形 4"/>
          <p:cNvSpPr/>
          <p:nvPr/>
        </p:nvSpPr>
        <p:spPr>
          <a:xfrm>
            <a:off x="1331639" y="3396343"/>
            <a:ext cx="543739" cy="181588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zh-CN" sz="2800" smtClean="0">
                <a:solidFill>
                  <a:schemeClr val="bg1"/>
                </a:solidFill>
              </a:rPr>
              <a:t>一</a:t>
            </a:r>
            <a:endParaRPr lang="en-US" altLang="zh-CN" sz="2800" smtClean="0">
              <a:solidFill>
                <a:schemeClr val="bg1"/>
              </a:solidFill>
            </a:endParaRPr>
          </a:p>
          <a:p>
            <a:pPr lvl="0"/>
            <a:r>
              <a:rPr lang="zh-CN" altLang="zh-CN" sz="2800" smtClean="0">
                <a:solidFill>
                  <a:schemeClr val="bg1"/>
                </a:solidFill>
              </a:rPr>
              <a:t>般</a:t>
            </a:r>
            <a:endParaRPr lang="en-US" altLang="zh-CN" sz="2800" smtClean="0">
              <a:solidFill>
                <a:schemeClr val="bg1"/>
              </a:solidFill>
            </a:endParaRPr>
          </a:p>
          <a:p>
            <a:pPr lvl="0"/>
            <a:r>
              <a:rPr lang="zh-CN" altLang="zh-CN" sz="2800" smtClean="0">
                <a:solidFill>
                  <a:schemeClr val="bg1"/>
                </a:solidFill>
              </a:rPr>
              <a:t>资</a:t>
            </a:r>
            <a:endParaRPr lang="en-US" altLang="zh-CN" sz="2800" smtClean="0">
              <a:solidFill>
                <a:schemeClr val="bg1"/>
              </a:solidFill>
            </a:endParaRPr>
          </a:p>
          <a:p>
            <a:pPr lvl="0"/>
            <a:r>
              <a:rPr lang="zh-CN" altLang="zh-CN" sz="2800" smtClean="0">
                <a:solidFill>
                  <a:schemeClr val="bg1"/>
                </a:solidFill>
              </a:rPr>
              <a:t>料</a:t>
            </a:r>
            <a:endParaRPr lang="zh-CN" altLang="en-US" sz="2800">
              <a:solidFill>
                <a:schemeClr val="bg1"/>
              </a:solidFill>
            </a:endParaRPr>
          </a:p>
        </p:txBody>
      </p:sp>
    </p:spTree>
  </p:cSld>
  <p:clrMapOvr>
    <a:masterClrMapping/>
  </p:clrMapOvr>
  <mc:AlternateContent>
    <mc:Choice xmlns:p14="http://schemas.microsoft.com/office/powerpoint/2010/main" Requires="p14">
      <p:transition spd="slow" p14:dur="3900">
        <p14:glitter pattern="hexagon"/>
      </p:transition>
    </mc:Choice>
    <mc:Fallback>
      <p:transition spd="slow">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a:effectLst/>
      </p:bgPr>
    </p:bg>
    <p:spTree>
      <p:nvGrpSpPr>
        <p:cNvPr id="61" name=""/>
        <p:cNvGrpSpPr/>
        <p:nvPr/>
      </p:nvGrpSpPr>
      <p:grpSpPr>
        <a:xfrm>
          <a:off x="0" y="0"/>
          <a:ext cx="0" cy="0"/>
        </a:xfrm>
      </p:grpSpPr>
      <p:graphicFrame>
        <p:nvGraphicFramePr>
          <p:cNvPr id="4194306" name="内容占位符 3"/>
          <p:cNvGraphicFramePr>
            <a:graphicFrameLocks noGrp="1"/>
          </p:cNvGraphicFramePr>
          <p:nvPr>
            <p:ph idx="1"/>
          </p:nvPr>
        </p:nvGraphicFramePr>
        <p:xfrm>
          <a:off x="467544" y="2484010"/>
          <a:ext cx="7588365" cy="3705861"/>
        </p:xfrm>
        <a:graphic>
          <a:graphicData uri="http://schemas.openxmlformats.org/drawingml/2006/diagram">
            <dgm:relIds xmlns:dgm="http://schemas.openxmlformats.org/drawingml/2006/diagram" r:dm="rId3" r:lo="rId4" r:qs="rId5" r:cs="rId6"/>
          </a:graphicData>
        </a:graphic>
      </p:graphicFrame>
      <p:sp>
        <p:nvSpPr>
          <p:cNvPr id="1048628" name="标题 2"/>
          <p:cNvSpPr>
            <a:spLocks noGrp="1"/>
          </p:cNvSpPr>
          <p:nvPr>
            <p:ph type="title"/>
          </p:nvPr>
        </p:nvSpPr>
        <p:spPr/>
        <p:txBody>
          <a:bodyPr/>
          <a:lstStyle/>
          <a:p>
            <a:r>
              <a:rPr lang="zh-CN" altLang="en-US" sz="4000">
                <a:solidFill>
                  <a:srgbClr val="FFFF00"/>
                </a:solidFill>
                <a:latin typeface="隶书" pitchFamily="49" charset="-122"/>
                <a:ea typeface="隶书" pitchFamily="49" charset="-122"/>
              </a:rPr>
              <a:t>研 究 方 法</a:t>
            </a:r>
            <a:endParaRPr lang="zh-CN" altLang="en-US"/>
          </a:p>
        </p:txBody>
      </p:sp>
      <p:sp>
        <p:nvSpPr>
          <p:cNvPr id="1048629" name="矩形 4"/>
          <p:cNvSpPr/>
          <p:nvPr/>
        </p:nvSpPr>
        <p:spPr>
          <a:xfrm>
            <a:off x="1331639" y="3396343"/>
            <a:ext cx="543739" cy="181588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mtClean="0">
                <a:solidFill>
                  <a:prstClr val="white"/>
                </a:solidFill>
              </a:rPr>
              <a:t>入</a:t>
            </a:r>
            <a:endParaRPr lang="en-US" altLang="zh-CN" sz="2800" smtClean="0">
              <a:solidFill>
                <a:prstClr val="white"/>
              </a:solidFill>
            </a:endParaRPr>
          </a:p>
          <a:p>
            <a:r>
              <a:rPr lang="zh-CN" altLang="en-US" sz="2800" smtClean="0">
                <a:solidFill>
                  <a:prstClr val="white"/>
                </a:solidFill>
              </a:rPr>
              <a:t>选</a:t>
            </a:r>
            <a:endParaRPr lang="en-US" altLang="zh-CN" sz="2800" smtClean="0">
              <a:solidFill>
                <a:prstClr val="white"/>
              </a:solidFill>
            </a:endParaRPr>
          </a:p>
          <a:p>
            <a:r>
              <a:rPr lang="zh-CN" altLang="en-US" sz="2800" smtClean="0">
                <a:solidFill>
                  <a:prstClr val="white"/>
                </a:solidFill>
              </a:rPr>
              <a:t>条</a:t>
            </a:r>
            <a:endParaRPr lang="en-US" altLang="zh-CN" sz="2800" smtClean="0">
              <a:solidFill>
                <a:prstClr val="white"/>
              </a:solidFill>
            </a:endParaRPr>
          </a:p>
          <a:p>
            <a:r>
              <a:rPr lang="zh-CN" altLang="en-US" sz="2800" smtClean="0">
                <a:solidFill>
                  <a:prstClr val="white"/>
                </a:solidFill>
              </a:rPr>
              <a:t>件</a:t>
            </a:r>
            <a:endParaRPr lang="zh-CN" altLang="en-US" sz="2800">
              <a:solidFill>
                <a:prstClr val="white"/>
              </a:solidFill>
            </a:endParaRPr>
          </a:p>
        </p:txBody>
      </p:sp>
    </p:spTree>
  </p:cSld>
  <p:clrMapOvr>
    <a:masterClrMapping/>
  </p:clrMapOvr>
  <mc:AlternateContent>
    <mc:Choice xmlns:p14="http://schemas.microsoft.com/office/powerpoint/2010/main" Requires="p14">
      <p:transition spd="slow" p14:dur="1600">
        <p14:prism isContent="1" isInverted="1"/>
      </p:transition>
    </mc:Choice>
    <mc:Fallback>
      <p:transition spd="slow">
        <p:fade/>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a:effectLst/>
      </p:bgPr>
    </p:bg>
    <p:spTree>
      <p:nvGrpSpPr>
        <p:cNvPr id="62" name=""/>
        <p:cNvGrpSpPr/>
        <p:nvPr/>
      </p:nvGrpSpPr>
      <p:grpSpPr>
        <a:xfrm>
          <a:off x="0" y="0"/>
          <a:ext cx="0" cy="0"/>
        </a:xfrm>
      </p:grpSpPr>
      <p:graphicFrame>
        <p:nvGraphicFramePr>
          <p:cNvPr id="4194307" name="内容占位符 3"/>
          <p:cNvGraphicFramePr>
            <a:graphicFrameLocks noGrp="1"/>
          </p:cNvGraphicFramePr>
          <p:nvPr>
            <p:ph idx="1"/>
          </p:nvPr>
        </p:nvGraphicFramePr>
        <p:xfrm>
          <a:off x="467544" y="2484010"/>
          <a:ext cx="7588365" cy="3705861"/>
        </p:xfrm>
        <a:graphic>
          <a:graphicData uri="http://schemas.openxmlformats.org/drawingml/2006/diagram">
            <dgm:relIds xmlns:dgm="http://schemas.openxmlformats.org/drawingml/2006/diagram" r:dm="rId3" r:lo="rId4" r:qs="rId5" r:cs="rId6"/>
          </a:graphicData>
        </a:graphic>
      </p:graphicFrame>
      <p:sp>
        <p:nvSpPr>
          <p:cNvPr id="1048630" name="标题 2"/>
          <p:cNvSpPr>
            <a:spLocks noGrp="1"/>
          </p:cNvSpPr>
          <p:nvPr>
            <p:ph type="title"/>
          </p:nvPr>
        </p:nvSpPr>
        <p:spPr/>
        <p:txBody>
          <a:bodyPr/>
          <a:lstStyle/>
          <a:p>
            <a:r>
              <a:rPr lang="zh-CN" altLang="en-US" sz="4000">
                <a:solidFill>
                  <a:srgbClr val="FFFF00"/>
                </a:solidFill>
                <a:latin typeface="隶书" pitchFamily="49" charset="-122"/>
                <a:ea typeface="隶书" pitchFamily="49" charset="-122"/>
              </a:rPr>
              <a:t>研 究 方 法</a:t>
            </a:r>
            <a:endParaRPr lang="zh-CN" altLang="en-US"/>
          </a:p>
        </p:txBody>
      </p:sp>
      <p:sp>
        <p:nvSpPr>
          <p:cNvPr id="1048631" name="矩形 4"/>
          <p:cNvSpPr/>
          <p:nvPr/>
        </p:nvSpPr>
        <p:spPr>
          <a:xfrm>
            <a:off x="1331639" y="3396343"/>
            <a:ext cx="543739" cy="224676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mtClean="0">
                <a:solidFill>
                  <a:prstClr val="white"/>
                </a:solidFill>
              </a:rPr>
              <a:t>典</a:t>
            </a:r>
            <a:endParaRPr lang="en-US" altLang="zh-CN" sz="2800" smtClean="0">
              <a:solidFill>
                <a:prstClr val="white"/>
              </a:solidFill>
            </a:endParaRPr>
          </a:p>
          <a:p>
            <a:r>
              <a:rPr lang="zh-CN" altLang="en-US" sz="2800" smtClean="0">
                <a:solidFill>
                  <a:prstClr val="white"/>
                </a:solidFill>
              </a:rPr>
              <a:t>型</a:t>
            </a:r>
            <a:endParaRPr lang="en-US" altLang="zh-CN" sz="2800" smtClean="0">
              <a:solidFill>
                <a:prstClr val="white"/>
              </a:solidFill>
            </a:endParaRPr>
          </a:p>
          <a:p>
            <a:r>
              <a:rPr lang="zh-CN" altLang="en-US" sz="2800" smtClean="0">
                <a:solidFill>
                  <a:prstClr val="white"/>
                </a:solidFill>
              </a:rPr>
              <a:t>病</a:t>
            </a:r>
            <a:endParaRPr lang="en-US" altLang="zh-CN" sz="2800" smtClean="0">
              <a:solidFill>
                <a:prstClr val="white"/>
              </a:solidFill>
            </a:endParaRPr>
          </a:p>
          <a:p>
            <a:r>
              <a:rPr lang="zh-CN" altLang="en-US" sz="2800" smtClean="0">
                <a:solidFill>
                  <a:prstClr val="white"/>
                </a:solidFill>
              </a:rPr>
              <a:t>例</a:t>
            </a:r>
            <a:endParaRPr lang="en-US" altLang="zh-CN" sz="2800" smtClean="0">
              <a:solidFill>
                <a:prstClr val="white"/>
              </a:solidFill>
            </a:endParaRPr>
          </a:p>
          <a:p>
            <a:r>
              <a:rPr lang="en-US" altLang="zh-CN" sz="2800" smtClean="0">
                <a:solidFill>
                  <a:prstClr val="white"/>
                </a:solidFill>
              </a:rPr>
              <a:t> </a:t>
            </a:r>
            <a:endParaRPr lang="zh-CN" altLang="en-US" sz="2800">
              <a:solidFill>
                <a:prstClr val="white"/>
              </a:solidFill>
              <a:latin typeface="Times New Roman" panose="02020603050405020304" pitchFamily="18" charset="0"/>
              <a:cs typeface="Times New Roman" panose="02020603050405020304" pitchFamily="18" charset="0"/>
            </a:endParaRPr>
          </a:p>
        </p:txBody>
      </p:sp>
    </p:spTree>
  </p:cSld>
  <p:clrMapOvr>
    <a:masterClrMapping/>
  </p:clrMapOvr>
  <mc:AlternateContent>
    <mc:Choice xmlns:p14="http://schemas.microsoft.com/office/powerpoint/2010/main" Requires="p14">
      <p:transition spd="slow" p14:dur="1400">
        <p14:ripple/>
      </p:transition>
    </mc:Choice>
    <mc:Fallback>
      <p:transition spd="slow">
        <p:fade/>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a:effectLst/>
      </p:bgPr>
    </p:bg>
    <p:spTree>
      <p:nvGrpSpPr>
        <p:cNvPr id="63" name=""/>
        <p:cNvGrpSpPr/>
        <p:nvPr/>
      </p:nvGrpSpPr>
      <p:grpSpPr>
        <a:xfrm>
          <a:off x="0" y="0"/>
          <a:ext cx="0" cy="0"/>
        </a:xfrm>
      </p:grpSpPr>
      <p:graphicFrame>
        <p:nvGraphicFramePr>
          <p:cNvPr id="4194308" name="内容占位符 3"/>
          <p:cNvGraphicFramePr>
            <a:graphicFrameLocks noGrp="1"/>
          </p:cNvGraphicFramePr>
          <p:nvPr>
            <p:ph idx="1"/>
          </p:nvPr>
        </p:nvGraphicFramePr>
        <p:xfrm>
          <a:off x="467544" y="2484010"/>
          <a:ext cx="7588365" cy="3705861"/>
        </p:xfrm>
        <a:graphic>
          <a:graphicData uri="http://schemas.openxmlformats.org/drawingml/2006/diagram">
            <dgm:relIds xmlns:dgm="http://schemas.openxmlformats.org/drawingml/2006/diagram" r:dm="rId3" r:lo="rId4" r:qs="rId5" r:cs="rId6"/>
          </a:graphicData>
        </a:graphic>
      </p:graphicFrame>
      <p:sp>
        <p:nvSpPr>
          <p:cNvPr id="1048632" name="标题 2"/>
          <p:cNvSpPr>
            <a:spLocks noGrp="1"/>
          </p:cNvSpPr>
          <p:nvPr>
            <p:ph type="title"/>
          </p:nvPr>
        </p:nvSpPr>
        <p:spPr/>
        <p:txBody>
          <a:bodyPr/>
          <a:lstStyle/>
          <a:p>
            <a:r>
              <a:rPr lang="zh-CN" altLang="en-US" sz="4000">
                <a:solidFill>
                  <a:srgbClr val="FFFF00"/>
                </a:solidFill>
                <a:latin typeface="隶书" pitchFamily="49" charset="-122"/>
                <a:ea typeface="隶书" pitchFamily="49" charset="-122"/>
              </a:rPr>
              <a:t>研 究 方 法</a:t>
            </a:r>
            <a:endParaRPr lang="zh-CN" altLang="en-US"/>
          </a:p>
        </p:txBody>
      </p:sp>
      <p:sp>
        <p:nvSpPr>
          <p:cNvPr id="1048633" name="矩形 4"/>
          <p:cNvSpPr/>
          <p:nvPr/>
        </p:nvSpPr>
        <p:spPr>
          <a:xfrm>
            <a:off x="1331639" y="3396343"/>
            <a:ext cx="543739" cy="224676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mtClean="0">
                <a:solidFill>
                  <a:prstClr val="white"/>
                </a:solidFill>
              </a:rPr>
              <a:t>典</a:t>
            </a:r>
            <a:endParaRPr lang="en-US" altLang="zh-CN" sz="2800" smtClean="0">
              <a:solidFill>
                <a:prstClr val="white"/>
              </a:solidFill>
            </a:endParaRPr>
          </a:p>
          <a:p>
            <a:r>
              <a:rPr lang="zh-CN" altLang="en-US" sz="2800" smtClean="0">
                <a:solidFill>
                  <a:prstClr val="white"/>
                </a:solidFill>
              </a:rPr>
              <a:t>型</a:t>
            </a:r>
            <a:endParaRPr lang="en-US" altLang="zh-CN" sz="2800" smtClean="0">
              <a:solidFill>
                <a:prstClr val="white"/>
              </a:solidFill>
            </a:endParaRPr>
          </a:p>
          <a:p>
            <a:r>
              <a:rPr lang="zh-CN" altLang="en-US" sz="2800" smtClean="0">
                <a:solidFill>
                  <a:prstClr val="white"/>
                </a:solidFill>
              </a:rPr>
              <a:t>病</a:t>
            </a:r>
            <a:endParaRPr lang="en-US" altLang="zh-CN" sz="2800" smtClean="0">
              <a:solidFill>
                <a:prstClr val="white"/>
              </a:solidFill>
            </a:endParaRPr>
          </a:p>
          <a:p>
            <a:r>
              <a:rPr lang="zh-CN" altLang="en-US" sz="2800" smtClean="0">
                <a:solidFill>
                  <a:prstClr val="white"/>
                </a:solidFill>
              </a:rPr>
              <a:t>例</a:t>
            </a:r>
            <a:endParaRPr lang="en-US" altLang="zh-CN" sz="2800" smtClean="0">
              <a:solidFill>
                <a:prstClr val="white"/>
              </a:solidFill>
            </a:endParaRPr>
          </a:p>
          <a:p>
            <a:r>
              <a:rPr lang="en-US" altLang="zh-CN" sz="2800" smtClean="0">
                <a:solidFill>
                  <a:prstClr val="white"/>
                </a:solidFill>
              </a:rPr>
              <a:t> </a:t>
            </a:r>
            <a:endParaRPr lang="zh-CN" altLang="en-US" sz="2800">
              <a:solidFill>
                <a:prstClr val="white"/>
              </a:solidFill>
              <a:latin typeface="Times New Roman" panose="02020603050405020304" pitchFamily="18" charset="0"/>
              <a:cs typeface="Times New Roman" panose="02020603050405020304" pitchFamily="18" charset="0"/>
            </a:endParaRPr>
          </a:p>
        </p:txBody>
      </p:sp>
    </p:spTree>
  </p:cSld>
  <p:clrMapOvr>
    <a:masterClrMapping/>
  </p:clrMapOvr>
  <mc:AlternateContent>
    <mc:Choice xmlns:p14="http://schemas.microsoft.com/office/powerpoint/2010/main" Requires="p14">
      <p:transition spd="slow" p14:dur="2000">
        <p14:ferris dir="l"/>
      </p:transition>
    </mc:Choice>
    <mc:Fallback>
      <p:transition spd="slow">
        <p:fade/>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a:effectLst/>
      </p:bgPr>
    </p:bg>
    <p:spTree>
      <p:nvGrpSpPr>
        <p:cNvPr id="64" name=""/>
        <p:cNvGrpSpPr/>
        <p:nvPr/>
      </p:nvGrpSpPr>
      <p:grpSpPr>
        <a:xfrm>
          <a:off x="0" y="0"/>
          <a:ext cx="0" cy="0"/>
        </a:xfrm>
      </p:grpSpPr>
      <p:graphicFrame>
        <p:nvGraphicFramePr>
          <p:cNvPr id="4194309" name="内容占位符 3"/>
          <p:cNvGraphicFramePr>
            <a:graphicFrameLocks noGrp="1"/>
          </p:cNvGraphicFramePr>
          <p:nvPr>
            <p:ph idx="1"/>
          </p:nvPr>
        </p:nvGraphicFramePr>
        <p:xfrm>
          <a:off x="467544" y="2484010"/>
          <a:ext cx="7588365" cy="3705861"/>
        </p:xfrm>
        <a:graphic>
          <a:graphicData uri="http://schemas.openxmlformats.org/drawingml/2006/diagram">
            <dgm:relIds xmlns:dgm="http://schemas.openxmlformats.org/drawingml/2006/diagram" r:dm="rId3" r:lo="rId4" r:qs="rId5" r:cs="rId6"/>
          </a:graphicData>
        </a:graphic>
      </p:graphicFrame>
      <p:sp>
        <p:nvSpPr>
          <p:cNvPr id="1048634" name="标题 2"/>
          <p:cNvSpPr>
            <a:spLocks noGrp="1"/>
          </p:cNvSpPr>
          <p:nvPr>
            <p:ph type="title"/>
          </p:nvPr>
        </p:nvSpPr>
        <p:spPr/>
        <p:txBody>
          <a:bodyPr/>
          <a:lstStyle/>
          <a:p>
            <a:r>
              <a:rPr lang="zh-CN" altLang="en-US" sz="4000">
                <a:solidFill>
                  <a:srgbClr val="FFFF00"/>
                </a:solidFill>
                <a:latin typeface="隶书" pitchFamily="49" charset="-122"/>
                <a:ea typeface="隶书" pitchFamily="49" charset="-122"/>
              </a:rPr>
              <a:t>研 究 方 法</a:t>
            </a:r>
            <a:endParaRPr lang="zh-CN" altLang="en-US"/>
          </a:p>
        </p:txBody>
      </p:sp>
      <p:sp>
        <p:nvSpPr>
          <p:cNvPr id="1048635" name="矩形 4"/>
          <p:cNvSpPr/>
          <p:nvPr/>
        </p:nvSpPr>
        <p:spPr>
          <a:xfrm>
            <a:off x="1331639" y="3396343"/>
            <a:ext cx="543739" cy="224676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mtClean="0">
                <a:solidFill>
                  <a:prstClr val="white"/>
                </a:solidFill>
              </a:rPr>
              <a:t>典</a:t>
            </a:r>
            <a:endParaRPr lang="en-US" altLang="zh-CN" sz="2800" smtClean="0">
              <a:solidFill>
                <a:prstClr val="white"/>
              </a:solidFill>
            </a:endParaRPr>
          </a:p>
          <a:p>
            <a:r>
              <a:rPr lang="zh-CN" altLang="en-US" sz="2800" smtClean="0">
                <a:solidFill>
                  <a:prstClr val="white"/>
                </a:solidFill>
              </a:rPr>
              <a:t>型</a:t>
            </a:r>
            <a:endParaRPr lang="en-US" altLang="zh-CN" sz="2800" smtClean="0">
              <a:solidFill>
                <a:prstClr val="white"/>
              </a:solidFill>
            </a:endParaRPr>
          </a:p>
          <a:p>
            <a:r>
              <a:rPr lang="zh-CN" altLang="en-US" sz="2800" smtClean="0">
                <a:solidFill>
                  <a:prstClr val="white"/>
                </a:solidFill>
              </a:rPr>
              <a:t>病</a:t>
            </a:r>
            <a:endParaRPr lang="en-US" altLang="zh-CN" sz="2800" smtClean="0">
              <a:solidFill>
                <a:prstClr val="white"/>
              </a:solidFill>
            </a:endParaRPr>
          </a:p>
          <a:p>
            <a:r>
              <a:rPr lang="zh-CN" altLang="en-US" sz="2800" smtClean="0">
                <a:solidFill>
                  <a:prstClr val="white"/>
                </a:solidFill>
              </a:rPr>
              <a:t>例</a:t>
            </a:r>
            <a:endParaRPr lang="en-US" altLang="zh-CN" sz="2800" smtClean="0">
              <a:solidFill>
                <a:prstClr val="white"/>
              </a:solidFill>
            </a:endParaRPr>
          </a:p>
          <a:p>
            <a:r>
              <a:rPr lang="en-US" altLang="zh-CN" sz="2800" smtClean="0">
                <a:solidFill>
                  <a:prstClr val="white"/>
                </a:solidFill>
              </a:rPr>
              <a:t> </a:t>
            </a:r>
            <a:endParaRPr lang="zh-CN" altLang="en-US" sz="2800">
              <a:solidFill>
                <a:prstClr val="white"/>
              </a:solidFill>
              <a:latin typeface="Times New Roman" panose="02020603050405020304" pitchFamily="18" charset="0"/>
              <a:cs typeface="Times New Roman" panose="02020603050405020304" pitchFamily="18" charset="0"/>
            </a:endParaRPr>
          </a:p>
        </p:txBody>
      </p:sp>
    </p:spTree>
  </p:cSld>
  <p:clrMapOvr>
    <a:masterClrMapping/>
  </p:clrMapOvr>
  <mc:AlternateContent>
    <mc:Choice xmlns:p14="http://schemas.microsoft.com/office/powerpoint/2010/main" Requires="p14">
      <p:transition spd="slow" p14:dur="1600">
        <p14:conveyor dir="l"/>
      </p:transition>
    </mc:Choice>
    <mc:Fallback>
      <p:transition spd="slow">
        <p:fade/>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a:effectLst/>
      </p:bgPr>
    </p:bg>
    <p:spTree>
      <p:nvGrpSpPr>
        <p:cNvPr id="65" name=""/>
        <p:cNvGrpSpPr/>
        <p:nvPr/>
      </p:nvGrpSpPr>
      <p:grpSpPr>
        <a:xfrm>
          <a:off x="0" y="0"/>
          <a:ext cx="0" cy="0"/>
        </a:xfrm>
      </p:grpSpPr>
      <p:graphicFrame>
        <p:nvGraphicFramePr>
          <p:cNvPr id="4194310" name="内容占位符 3"/>
          <p:cNvGraphicFramePr>
            <a:graphicFrameLocks noGrp="1"/>
          </p:cNvGraphicFramePr>
          <p:nvPr>
            <p:ph idx="1"/>
          </p:nvPr>
        </p:nvGraphicFramePr>
        <p:xfrm>
          <a:off x="467544" y="2484010"/>
          <a:ext cx="7588365" cy="3705861"/>
        </p:xfrm>
        <a:graphic>
          <a:graphicData uri="http://schemas.openxmlformats.org/drawingml/2006/diagram">
            <dgm:relIds xmlns:dgm="http://schemas.openxmlformats.org/drawingml/2006/diagram" r:dm="rId3" r:lo="rId4" r:qs="rId5" r:cs="rId6"/>
          </a:graphicData>
        </a:graphic>
      </p:graphicFrame>
      <p:sp>
        <p:nvSpPr>
          <p:cNvPr id="1048636" name="标题 2"/>
          <p:cNvSpPr>
            <a:spLocks noGrp="1"/>
          </p:cNvSpPr>
          <p:nvPr>
            <p:ph type="title"/>
          </p:nvPr>
        </p:nvSpPr>
        <p:spPr/>
        <p:txBody>
          <a:bodyPr/>
          <a:lstStyle/>
          <a:p>
            <a:r>
              <a:rPr lang="zh-CN" altLang="en-US" sz="4000">
                <a:solidFill>
                  <a:srgbClr val="FFFF00"/>
                </a:solidFill>
                <a:latin typeface="隶书" pitchFamily="49" charset="-122"/>
                <a:ea typeface="隶书" pitchFamily="49" charset="-122"/>
              </a:rPr>
              <a:t>研 究 方 法</a:t>
            </a:r>
            <a:endParaRPr lang="zh-CN" altLang="en-US"/>
          </a:p>
        </p:txBody>
      </p:sp>
      <p:sp>
        <p:nvSpPr>
          <p:cNvPr id="1048637" name="矩形 4"/>
          <p:cNvSpPr/>
          <p:nvPr/>
        </p:nvSpPr>
        <p:spPr>
          <a:xfrm>
            <a:off x="1331639" y="3396343"/>
            <a:ext cx="543739" cy="224676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mtClean="0">
                <a:solidFill>
                  <a:prstClr val="white"/>
                </a:solidFill>
              </a:rPr>
              <a:t>典</a:t>
            </a:r>
            <a:endParaRPr lang="en-US" altLang="zh-CN" sz="2800" smtClean="0">
              <a:solidFill>
                <a:prstClr val="white"/>
              </a:solidFill>
            </a:endParaRPr>
          </a:p>
          <a:p>
            <a:r>
              <a:rPr lang="zh-CN" altLang="en-US" sz="2800" smtClean="0">
                <a:solidFill>
                  <a:prstClr val="white"/>
                </a:solidFill>
              </a:rPr>
              <a:t>型</a:t>
            </a:r>
            <a:endParaRPr lang="en-US" altLang="zh-CN" sz="2800" smtClean="0">
              <a:solidFill>
                <a:prstClr val="white"/>
              </a:solidFill>
            </a:endParaRPr>
          </a:p>
          <a:p>
            <a:r>
              <a:rPr lang="zh-CN" altLang="en-US" sz="2800" smtClean="0">
                <a:solidFill>
                  <a:prstClr val="white"/>
                </a:solidFill>
              </a:rPr>
              <a:t>病</a:t>
            </a:r>
            <a:endParaRPr lang="en-US" altLang="zh-CN" sz="2800" smtClean="0">
              <a:solidFill>
                <a:prstClr val="white"/>
              </a:solidFill>
            </a:endParaRPr>
          </a:p>
          <a:p>
            <a:r>
              <a:rPr lang="zh-CN" altLang="en-US" sz="2800" smtClean="0">
                <a:solidFill>
                  <a:prstClr val="white"/>
                </a:solidFill>
              </a:rPr>
              <a:t>例</a:t>
            </a:r>
            <a:endParaRPr lang="en-US" altLang="zh-CN" sz="2800" smtClean="0">
              <a:solidFill>
                <a:prstClr val="white"/>
              </a:solidFill>
            </a:endParaRPr>
          </a:p>
          <a:p>
            <a:r>
              <a:rPr lang="en-US" altLang="zh-CN" sz="2800" smtClean="0">
                <a:solidFill>
                  <a:prstClr val="white"/>
                </a:solidFill>
              </a:rPr>
              <a:t> </a:t>
            </a:r>
            <a:endParaRPr lang="zh-CN" altLang="en-US" sz="2800">
              <a:solidFill>
                <a:prstClr val="white"/>
              </a:solidFill>
              <a:latin typeface="Times New Roman" panose="02020603050405020304" pitchFamily="18" charset="0"/>
              <a:cs typeface="Times New Roman" panose="02020603050405020304" pitchFamily="18" charset="0"/>
            </a:endParaRPr>
          </a:p>
        </p:txBody>
      </p:sp>
    </p:spTree>
  </p:cSld>
  <p:clrMapOvr>
    <a:masterClrMapping/>
  </p:clrMapOvr>
  <mc:AlternateContent>
    <mc:Choice xmlns:p14="http://schemas.microsoft.com/office/powerpoint/2010/main" Requires="p14">
      <p:transition spd="slow" p14:dur="1600">
        <p14:conveyor dir="l"/>
      </p:transition>
    </mc:Choice>
    <mc:Fallback>
      <p:transition spd="slow">
        <p:fade/>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https://d.book118.com/937056162144006046</a:t>
            </a:r>
          </a:p>
        </p:txBody>
      </p:sp>
    </p:spTree>
  </p:cSld>
  <p:clrMapOvr>
    <a:masterClrMapping/>
  </p:clrMapOvr>
  <p:transition/>
  <p:timing/>
</p:sld>
</file>

<file path=ppt/tags/tag1.xml><?xml version="1.0" encoding="utf-8"?>
<p:tagLst xmlns:p="http://schemas.openxmlformats.org/presentationml/2006/main">
                                                </p:tagLst>
</file>

<file path=ppt/theme/_rels/theme2.xml.rels>&#65279;<?xml version="1.0" encoding="utf-8" standalone="yes"?><Relationships xmlns="http://schemas.openxmlformats.org/package/2006/relationships"><Relationship Id="rId1" Type="http://schemas.openxmlformats.org/officeDocument/2006/relationships/image" Target="../media/image1.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波形">
  <a:themeElements>
    <a:clrScheme name="波形">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波形">
      <a:majorFont>
        <a:latin typeface="Candara"/>
        <a:ea typeface="华文新魏"/>
        <a:cs typeface="Arial"/>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华文楷体"/>
        <a:cs typeface="Arial"/>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波形">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r:embed="rId1">
            <a:duotone>
              <a:schemeClr val="phClr">
                <a:tint val="96000"/>
                <a:satMod val="130000"/>
                <a:lumMod val="50000"/>
              </a:schemeClr>
              <a:schemeClr val="phClr">
                <a:tint val="96000"/>
                <a:satMod val="114000"/>
                <a:lumMod val="114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1</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13</vt:i4>
      </vt:variant>
    </vt:vector>
  </HeadingPairs>
  <TitlesOfParts>
    <vt:vector baseType="lpstr" size="25">
      <vt:lpstr>Arial</vt:lpstr>
      <vt:lpstr>Calibri</vt:lpstr>
      <vt:lpstr>Candara</vt:lpstr>
      <vt:lpstr>华文新魏</vt:lpstr>
      <vt:lpstr>华文楷体</vt:lpstr>
      <vt:lpstr>Symbol</vt:lpstr>
      <vt:lpstr>微软雅黑</vt:lpstr>
      <vt:lpstr>宋体</vt:lpstr>
      <vt:lpstr>Wingdings</vt:lpstr>
      <vt:lpstr>Times New Roman</vt:lpstr>
      <vt:lpstr>隶书</vt:lpstr>
      <vt:lpstr>Office Theme</vt:lpstr>
      <vt:lpstr>PowerPoint Presentation</vt:lpstr>
      <vt:lpstr>上市科技局2020年度社会发展领域第二批科技计划项目</vt:lpstr>
      <vt:lpstr>汇  报  提  纲</vt:lpstr>
      <vt:lpstr>研 究 背 景</vt:lpstr>
      <vt:lpstr>研 究 背 景</vt:lpstr>
      <vt:lpstr>研 究 目 的</vt:lpstr>
      <vt:lpstr>研 究 方 法</vt:lpstr>
      <vt:lpstr>研 究 方 法</vt:lpstr>
      <vt:lpstr>研 究 方 法</vt:lpstr>
      <vt:lpstr>研 究 方 法</vt:lpstr>
      <vt:lpstr>研 究 方 法</vt:lpstr>
      <vt:lpstr>研 究 方 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2024-09-22T01:44:11.891</cp:lastPrinted>
  <dcterms:created xsi:type="dcterms:W3CDTF">2024-09-21T17:44:11Z</dcterms:created>
  <dcterms:modified xsi:type="dcterms:W3CDTF">2024-09-21T17:44:14Z</dcterms:modified>
</cp:coreProperties>
</file>