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9B56D-DCFB-469F-AE88-81A20D5AF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12B82-D698-4563-9F36-B4353F80D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B3537-3012-430A-A015-66D567A2D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FDD1A-1468-407C-AB58-27A8156D1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4EA7FF-84DF-4AC8-BC89-7F5B631EB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813031-6FBF-43E6-AA42-608CE7155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C6033C-65FE-4A31-914B-163FF1AC3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76668-B380-490F-85D1-10FBCC341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4920E-4542-44AD-9364-C6C88A06B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E43E4-F47E-4EC4-AA90-53A41FA34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C95F3-6426-4F3F-8482-E37FCC486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600401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生产部实施卓越绩效体系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卓越绩效体系在生产部的实施规划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卓越绩效体系在生产部的实施过程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卓越绩效体系在生产部的实施效果评价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卓越绩效体系在生产部的持续改进计划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93" r="31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197" r="261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卓越绩效体系是一种综合性的组织绩效管理方法，旨在通过不断追求卓越、持续改进和创新，提高组织的整体绩效和竞争力。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强调结果导向、顾客驱动、过程管理和持续改进，注重组织文化、领导力和员工参与，以及与战略和日常运营的紧密结合。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73" b="78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卓越绩效体系的重要性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提高组织整体绩效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通过设定明确的绩效目标和指标，以及有效的绩效评估和反馈机制，卓越绩效体系能够推动组织整体绩效的提升。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增强组织竞争力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卓越绩效体系鼓励组织不断追求卓越和创新，从而增强组织的竞争力和市场地位。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促进组织可持续发展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卓越绩效体系强调持续改进和学习，有助于组织适应不断变化的市场环境和社会需求，实现可持续发展。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卓越绩效体系与其他管理体系（如质量管理体系、环境管理体系等）的主要区别在于其综合性和战略性。卓越绩效体系不仅关注产品或服务的质量，还关注组织的整体绩效和竞争力，以及与战略和日常运营的紧密结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体系可以与其他管理体系相互补充和支持。例如，质量管理体系可以为卓越绩效体系提供基础和框架，而卓越绩效体系则可以为质量管理体系提供目标和动力。同时，卓越绩效体系也可以借鉴和吸收其他管理体系的先进理念和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卓越绩效体系与其他管理体系的区别与联系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46" b="117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生产部目前采用职能型组织结构，包括生产计划、物料管理、生产工程、质量管理等职能部门。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各职能部门负责相应的生产计划和协调、物料采购和库存管理、生产工艺和技术支持、产品质量检验和控制等工作。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生产部组织结构与职能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生产部人员包括生产管理人员、技术人员、操作人员等，人员数量和专业背景与公司规模和业务需求相匹配。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生产部人员具备相应的专业技能和工作经验，能够胜任各自岗位的工作要求，但在团队协作和创新能力方面还有待提升。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8281" r="38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生产部人员构成与素质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42" r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生产部的工作流程包括订单接收、生产计划制定、物料准备、生产排程、生产执行、质量检验、产品入库等环节。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目前生产部的工作效率整体较高，但在某些环节如生产计划调整和物料供应方面存在一定延迟，影响了整体的生产进度。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生产部工作流程与效率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生产部在生产计划制定和执行、物料管理和成本控制、产品质量稳定性和一致性等方面存在一定问题，如计划调整频繁、物料浪费严重、产品质量波动大等。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随着市场竞争的加剧和客户需求的多样化，生产部面临着提高生产效率、降低成本、提升产品质量和创新能力等多方面的挑战。同时，还需要应对供应链不稳定、人力资源紧张等外部环境的挑战。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生产部存在的问题与挑战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卓越绩效体系在生产部的实施规划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通过卓越绩效体系的实施，提高生产部整体绩效水平，优化生产流程，提升产品质量和客户满意度。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坚持问题导向、持续改进、全员参与和结果导向的原则，确保卓越绩效体系的有效实施。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实施步骤与时间安排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建立绩效指标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根据生产部实际情况，制定科学合理的绩效指标，明确考核标准和权重。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宣传与培训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通过内部宣传和培训，提高员工对卓越绩效体系的认识和理解，增强实施动力。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明确卓越绩效体系的实施目标、范围、时间表和资源需求等。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实施绩效考核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按照绩效指标和考核标准，定期对生产部各部门和员工进行绩效考核，确保考核的公正性和客观性。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根据绩效考核结果，分析存在的问题和不足，制定改进措施并持续跟踪验证，推动生产部绩效水平的不断提升。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https://d.book118.com/937060040106006041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2024-09-14T08:01:05.771</cp:lastPrinted>
  <dcterms:created xsi:type="dcterms:W3CDTF">2024-09-14T00:01:05Z</dcterms:created>
  <dcterms:modified xsi:type="dcterms:W3CDTF">2024-09-14T00:01:07Z</dcterms:modified>
</cp:coreProperties>
</file>