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BCA70-D46F-4B5D-92B8-54F53C25C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2AA2A-3490-4283-A008-C3C368BC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3D589-6F60-4A67-B79C-E046F2BC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879DB-33E9-4383-908E-D6AA853C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BEF98-7FDC-464B-89D5-8CA8685F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BA871-FDBC-4B86-B3E8-C315C9E7C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43377-3CE2-4F0C-BE63-7ECB6DA4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6F8E3-397C-4079-92F5-ED1C1B1D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292AB-575D-49B7-9FC6-E49A0214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89B00-431E-4069-AB83-4B0BA1F96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FF42C-FE87-4939-A36E-E0929470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1013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内科医学对健康评估与健康管理的研究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内科医学在健康评估中的应用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内科医学在健康管理中的应用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随着生活方式的改变和老龄化进程的加速，慢性病和亚健康问题日益严重，健康评估成为预防和管理这些问题的关键手段。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健康管理涉及对个体健康进行全面、系统的监测、分析和干预，有助于降低医疗费用、提高生活质量。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内科医学在健康评估与管理中的作用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内科医学作为临床医学的基础学科，对健康评估与管理的理论和方法有着深入的研究和应用。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研究目的和假设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探讨内科医学在健康评估与健康管理中的应用价值，为临床实践提供理论支持和实践指导。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通过内科医学的健康评估和管理方法，能够有效地识别和控制健康风险，提高个体的健康水平和生活质量。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本研究将涵盖内科医学在健康评估与健康管理中的基本理论、方法和技术，包括风险评估、健康干预、效果评价等方面。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由于研究时间和资源的限制，本研究将主要关注成年人群体，不涉及儿童、孕妇等特殊人群；同时，对于某些特定的健康问题（如严重疾病、遗传性疾病等），可能需要结合其他专科的知识和技术进行深入研究。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健康评估是一种系统、全面、科学的评价个体健康状况的过程，旨在发现潜在的健康问题，为制定个性化的健康管理计划提供依据。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通过健康评估，可以及早发现疾病的迹象，避免病情恶化，同时也可以及时纠正不良的生活习惯，提高生活质量。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通过设计合理的问卷，收集个体的基本信息、生活习惯、家族史等，以评估其健康状况。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通过测量身高、体重、血压、心率等生理指标，检查皮肤、眼睛、耳朵等器官的状况，以评估个体的健康状态。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通过采集血液、尿液等样本，利用生化、免疫等技术检测各项指标，以评估个体的生理功能及疾病风险。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利用基因测序技术，检测个体的基因变异情况，以预测其患某种疾病的风险。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利用X光、CT、MRI等影像技术，观察个体内部器官的结构和功能，以发现潜在的健康问题。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通过检测血液、尿液等样本中的生物标志物，以评估个体的健康状况和疾病风险。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生物标志物检测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借助智能手机、可穿戴设备等移动医疗技术，实时监测个体的生理指标和健康状况，为健康管理提供便利。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移动医疗技术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健康评估技术的最新进展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健康管理是指通过系统、全面的方法，对个人或群体的健康状况进行评估、监测、干预和管理的过程。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健康管理有助于及早发现潜在的健康问题，降低疾病风险，提高生活质量，并促进个人和社会的整体健康水平。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运用各种评估工具和方法，对个人或群体的健康状况进行全面、客观的评价。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定期跟踪和监测健康状态的变化，及时调整干预措施，确保健康目标的实现。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针对评估结果，制定个性化的健康计划，采取相应的干预措施，如生活方式调整、药物治疗等。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通过提供健康知识和技能培训，增强个人和群体的健康意识和自我保健能力。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健康管理的常用策略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https://d.book118.com/937061013040006025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2024-08-29T16:17:33.209</cp:lastPrinted>
  <dcterms:created xsi:type="dcterms:W3CDTF">2024-08-29T08:17:33Z</dcterms:created>
  <dcterms:modified xsi:type="dcterms:W3CDTF">2024-08-29T08:17:35Z</dcterms:modified>
</cp:coreProperties>
</file>