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D7231-F1A6-4B5A-82ED-7B88A3AC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C21BF-3222-4D6C-924F-652C690A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1FA64-F792-4541-AC51-24A1C659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BC4E8-DC2B-4ED6-966D-4A2D954B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BE678-DEDE-42E0-B331-23BED553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0E37B-AC2B-4698-A992-83DDD62B3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94329-6138-4741-BE33-B591BFE4F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BA5D2-4260-4B5D-8118-5E70DAEFC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70620-0D24-49FA-AA85-3B17E658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6BC0F-EF3C-4A7F-9BC7-96EE09D9E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83EC0-629B-42A6-825B-7DE6914A9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106605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《麦肯锡模板新》ppt课件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麦肯锡方法论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麦肯锡咨询技巧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麦肯锡模板应用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成立于1923年，总部位于美国纽约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全球领先的管理咨询公司，提供战略、组织、运营等方面的咨询服务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在全球44个国家和地区设有分支机构，拥有超过20,000名专业咨询师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战略咨询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运营改善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为企业制定长期发展战略和竞争策略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帮助企业优化组织结构、提升组织效能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为企业高层管理者提供领导力培训和发展计划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针对企业运营管理中的问题，提供解决方案和实施支持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鼓励团队成员之间的合作与沟通，共同达成目标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始终以客户需求为导向，提供高质量的咨询服务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积极参与公益事业，关注可持续发展和社会责任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不断探索新的咨询方法和工具，保持行业领先地位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麦肯锡方法论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简洁明了地传达信息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在极短的时间内（如30秒内）清晰地表达核心观点，避免冗长和复杂的语言，确保信息传达的效率和准确性。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30秒电梯法则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结构化思维和问题解决工具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将复杂问题拆分成若干个子问题，形成逻辑树状结构，以便更全面、系统地分析问题，并找到解决方案。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逻辑树分析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关键少数原则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强调少数关键因素（约20%）对结果产生重大影响（约80%），应集中精力解决这些关键问题，以实现高效能。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80/20法则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基于假设进行推理和验证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先提出假设，然后通过逻辑推理和实证分析来验证假设的有效性。这种方法有助于缩小问题范围，提高解决问题的效率。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假设驱动法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麦肯锡咨询技巧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明确客户需求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有效倾听与回应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客户沟通技巧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通过真诚、专业的沟通，与客户建立互信关系，确保咨询工作的顺利开展。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在沟通中深入了解客户的实际需求和问题，确保咨询方案能够满足客户的期望。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在沟通中积极倾听客户的意见和需求，给予及时、恰当的回应，促进有效沟通。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https://d.book118.com/937061066053006042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2024-09-15T14:30:13.450</cp:lastPrinted>
  <dcterms:created xsi:type="dcterms:W3CDTF">2024-09-15T06:30:13Z</dcterms:created>
  <dcterms:modified xsi:type="dcterms:W3CDTF">2024-09-15T06:30:15Z</dcterms:modified>
</cp:coreProperties>
</file>