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A4EC2-EA25-48F3-8DFE-E57F245F3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44223-53DD-4819-948B-72D0DB2E0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17DF6-1C10-44ED-B22C-7518AE9EE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F38B6-1D2B-4457-A8AF-A62B1D995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C6D73B-2570-4687-BCC9-F06C71173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A786EC-2538-429C-8D71-2A9D75139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FD574B-C8B9-44BA-9987-8269CF757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7387C-ED59-45FE-83A0-785D3566D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092DE-6118-473D-B62C-4A3EA0A92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0FA14-3210-4399-99D1-25D272CF2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B7CBF-8922-4580-BECE-09DB3BE74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62020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无线通信技术专业人才培养策略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无线通信技术专业人才培养目标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课程体系建设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实践教学环节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产教融合与校企合作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质量保障与评价体系构建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无线通信技术的快速发展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随着5G、6G等无线通信技术的不断演进，行业对专业人才的需求日益增长。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培养具备专业知识和技能的无线通信技术人才，对于推动行业创新和发展具有重要意义。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人才培养现状与挑战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目前，高校和职业培训机构在无线通信技术人才培养方面已取得一定成果，但仍存在一些问题，如课程设置不够合理、实践教学不足等。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随着技术的不断更新换代，人才培养需要与时俱进，适应行业发展的需求。同时，还需要加强产学研合作，提高学生的实践能力和创新创业能力。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无线通信技术专业人才培养目标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972" r="1097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329" r="432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知识结构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掌握通信原理、无线通信网络、移动通信等基础理论；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熟悉无线通信标准、协议及关键技术；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了解无线通信系统规划、设计、实施及优化等相关知识；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掌握信号处理、电磁场与电磁波等相关学科知识。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具备无线通信网络规划、设计、实施及优化能力；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具备无线通信网络性能测试与分析能力；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具备无线通信系统设备配置与调试能力；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具备解决无线通信领域实际问题的能力。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787" b="18787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0052" b="1005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素质培养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具备良好的职业道德和职业素养，遵守行业规范；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具备团队协作精神，能够与他人有效沟通；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具备创新意识和创业精神，关注行业发展趋势；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具备持续学习和自我提升的能力。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高等数学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培养学生数学思维和分析能力，为后续专业课程打下基础。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大学物理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通过物理学基础知识的学习，帮助学生理解无线通信原理。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介绍电路基本概念和分析方法，为后续电子线路设计提供基础。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基础课程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探讨移动通信系统的演进、关键技术及未来发展趋势。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深入讲解通信系统的基本原理、调制与解调、信道编码等关键技术。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无线通信网络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介绍无线通信网络架构、协议栈、无线资源管理等方面的知识。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专业课程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通信电子线路实验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通过实验操作，帮助学生掌握电子线路设计和调试技能。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移动通信网络规划与优化实验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通过实验了解移动通信网络规划和优化的基本方法。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无线通信系统仿真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利用仿真软件对无线通信系统进行建模和性能分析。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实践课程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实践教学环节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56" b="18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构建完善的实验课程体系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根据无线通信技术专业特点，设计涵盖基础实验、综合实验和创新实验的多元化实验课程体系。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强化实验教学资源建设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加大投入，提升实验室硬件和软件水平，为学生提供优质的实验环境和条件。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加强实验过程管理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规范实验教学流程，注重学生实验过程中的操作规范、数据记录和分析能力培养。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https://d.book118.com/937062020004006046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2024-09-20T23:24:53.755</cp:lastPrinted>
  <dcterms:created xsi:type="dcterms:W3CDTF">2024-09-20T15:24:53Z</dcterms:created>
  <dcterms:modified xsi:type="dcterms:W3CDTF">2024-09-20T15:24:55Z</dcterms:modified>
</cp:coreProperties>
</file>