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49806-4410-4969-8AF7-F1E046B74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B2881-413E-4BA1-9DEF-B17834A89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72533-0B00-4A54-9DD9-0BAC7AB1A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E5F33-E095-4AAD-84A3-8337CF784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F6C5CF-583A-4C50-A1D8-0789EE65E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4572BF-656B-4FD1-89A4-554DB89A2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E5A6A4-1239-45AC-A856-0EC96762D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41732-04CC-45D1-92C3-987CDFB6C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790BC-1460-4553-9EB4-7E4D74D5A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25EDA-C801-44F5-9055-AF75D898D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875F0-CA62-4FAC-8269-8EE6BDBD2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620331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安全生产精品培训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安全生产实务操作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维护企业稳定发展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92" r="129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安全生产是保障企业员工生命安全的重要措施，也是企业社会责任的体现。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安全生产有利于企业稳定发展，减少生产事故对企业经营的负面影响。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安全生产能够提高企业的生产效率，降低生产成本和资源浪费。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当前企业生产过程中安全事故频发，给企业和员工带来巨大损失。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安全事故频发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部分企业及员工对安全生产的重视程度不够，缺乏必要的安全意识和知识。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政府对安全生产的监管力度有待加强，需要完善相关法律法规和制度。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监管力度不足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当前安全生产形势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掌握安全技能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落实安全责任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降低事故发生率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培训目标与期望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通过培训提高员工的安全意识和安全知识水平，增强员工的安全防范能力。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使员工掌握必要的安全操作技能和应急处理能力，能够在遇到危险时正确应对。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通过培训降低企业生产事故的发生率，减少人员伤亡和财产损失。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明确各级管理人员和员工在安全生产中的责任，建立完善的安全生产责任制。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安全生产法律法规制定与修订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介绍法律法规的制定、修订程序，以及如何根据社会发展需要不断完善法律法规体系。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安全生产法律法规体系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介绍我国安全生产法律法规体系的构成，包括国家法律、行政法规、地方性法规和规章等。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安全生产法律法规效力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阐述不同层级法律法规的效力及适用范围，强调遵守法律法规的重要性和必要性。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531" b="205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609" b="276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安全生产基本概念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明确安全生产的含义，强调在生产过程中保障人身安全和财产安全的重要性。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安全生产方针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阐述我国的安全生产方针，即“安全第一、预防为主、综合治理”，并解释其内涵和意义。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介绍安全生产的基本原则，如科学管理、技术先行、预防为主、杜绝隐患等，并解释其在实践中的应用。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92" r="18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明确企业作为安全生产主体的责任和义务，包括建立健全安全生产责任制、配备安全管理人员、保障安全生产投入等。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企业安全生产主体责任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阐述从业人员在安全生产方面的权利和义务，如接受安全教育培训、正确使用安全防护用品、发现隐患及时报告等。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从业人员安全生产权利与义务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介绍政府监管部门在安全生产方面的职责，如制定安全生产政策法规、监督检查企业安全生产情况、处理生产安全事故等。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政府监管部门职责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安全生产责任与义务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企业安全生产管理体制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阐述企业应建立的安全生产管理体制，包括安全管理体系建设、安全风险评估与控制等。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社会监督与参与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强调社会监督和参与对安全生产管理的重要作用，鼓励社会各界积极参与安全生产工作。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安全生产监管体制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介绍我国的安全生产监管体制，包括监管部门设置、职责分工和协作机制等。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安全生产管理体制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安全生产实务操作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https://d.book118.com/937062033112006040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2024-09-13T00:24:02.387</cp:lastPrinted>
  <dcterms:created xsi:type="dcterms:W3CDTF">2024-09-12T16:24:02Z</dcterms:created>
  <dcterms:modified xsi:type="dcterms:W3CDTF">2024-09-12T16:24:04Z</dcterms:modified>
</cp:coreProperties>
</file>