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83E0D-6016-4270-849F-2000720E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01C8A-6FF7-423F-BABD-81B323D5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C0457-DA9A-4FBB-A872-35C76756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33EC4-44AA-4417-8952-066182895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986A53-FF51-452C-A3A0-E1F1A0857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508A4-5ED1-4CE8-B4F8-50FAA1601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98F25-364A-45D6-B46E-E6A711CF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378D2-DFC6-46E1-B347-7B84C9DB8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CD5B5-8534-4225-97AA-EDB33AE9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235AA-2254-4E3C-812B-B3BE5AB89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61C16-B180-4CAD-BDC3-7913EAE6E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21250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工作要素法介绍与应用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工作要素法在人力资源管理中应用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工作要素法实施步骤与方法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案例：某企业采用工作要素法进行人力资源管理改进实践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通过分析和优化工作要素，提高工作流程的效率和生产力。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11" b="16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适应组织变革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明确工作要求和职责，使员工能够更好地理解和完成工作，从而提高工作满意度。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在组织变革过程中，工作要素法有助于重新设计工作，以适应新的组织结构和业务需求。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提供清晰的工作描述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通过明确工作要素，为员工和管理者提供清晰、准确的工作描述，有助于理解工作的本质和要求。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工作要素法是一种系统性的方法，用于识别、分析和描述工作中的关键要素，以便更好地理解、评估和改进工作。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促进工作标准化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通过对工作要素进行标准化处理，可以确保工作的一致性和可比性，提高工作效率和质量。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辅助绩效评估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通过对工作要素进行量化和评估，可以为绩效评估提供客观依据，确保评估的公正性和准确性。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支持工作设计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工作要素法可以为工作设计提供基础，帮助管理者根据业务需求和组织目标设计工作，优化工作流程和组织结构。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工作要素法定义及作用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541" r="454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工作要素构成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指一项具体的工作活动或操作，是工作最基本的组成单位。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指一个人所从事的一种工作或职务，是职责的集合。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指一个人所担负的由一项或多项任务组成的相关活动集合，是工作的主要组成部分。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指一组职责相似的职位所组成的一个集合，是组织的基本构成单位。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任务是职责的基础，多个任务组合在一起形成职责。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任务与职责的关系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职责是职位的核心，一个职位通常包含多个职责。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职责与职位的关系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多个相似的职位组合在一起形成工作，工作是职位的集合。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职位与工作的关系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工作要素间关系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工作要素法分析流程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划分工作要素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将收集到的工作信息按照任务、职责、职位、工作等要素进行划分和归类。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收集工作信息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通过访谈、问卷、观察等方式收集工作的相关信息。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确定分析目标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明确要分析的工作以及分析的目的和范围。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分析工作要素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对划分好的工作要素进行详细的分析和描述，包括要素的特点、要求、重要性等。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制定工作说明书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将分析结果整理成工作说明书，明确工作的职责、任务、要求等，为人力资源管理提供依据。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工作要素法在人力资源管理中应用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确定岗位需求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通过分析岗位的工作要素，明确招聘人员所需具备的知识、技能、能力和其他特质。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根据工作要素分析结果，制定相应的招聘计划，包括招聘渠道、招聘流程和时间安排等。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基于工作要素，制定选拔标准，确保选拔过程公正、客观，提高选拔效率。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结合工作要素，对培训效果进行评估，确保培训成果符合预期目标。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通过分析岗位工作要素，确定员工所需的培训内容和培训目标。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根据工作要素分析结果，制定详细的培训计划，包括培训课程、培训方式、培训时间和地点等。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培训与开发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根据工作要素，制定相应的绩效指标，确保绩效评估的公正性和客观性。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744" b="12744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结合工作要素和绩效指标，对员工的工作绩效进行评估，提供反馈和改进建议。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将绩效评估结果应用于薪酬调整、晋升和奖励等方面，激励员工不断提升工作绩效。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绩效结果应用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薪酬水平确定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通过分析岗位工作要素和市场薪酬水平，确定合理的薪酬水平。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薪酬结构设计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根据工作要素和员工需求，设计具有竞争力的薪酬结构，包括基本工资、奖金、津贴和福利等。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薪酬调整机制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建立与工作要素相匹配的薪酬调整机制，确保员工薪酬与市场变化和企业发展保持同步。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https://d.book118.com/937062125042006035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2024-09-09T14:59:06.972</cp:lastPrinted>
  <dcterms:created xsi:type="dcterms:W3CDTF">2024-09-09T06:59:06Z</dcterms:created>
  <dcterms:modified xsi:type="dcterms:W3CDTF">2024-09-09T06:59:09Z</dcterms:modified>
</cp:coreProperties>
</file>