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6CED4-8533-40C8-BBF5-803E7865B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B8F3B-3CF2-4235-8DA9-7574841EF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BD567-D063-4FB6-8B09-F9360D7E9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0EA4C-5F29-498B-BF61-E749BB5DB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296A5-32C6-4D6C-B862-7E5E83E9A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DE5EC6-2DD8-43E1-8528-09D0003D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F1AB8-6D2E-440F-A109-CA8BDB7F1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0D0C3-4BA2-4423-9B23-04540282A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6F1A8-C171-4172-B0B1-4698486FE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DC55A-7184-408B-9640-A02FA49E8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80DAD-1C72-4271-9418-30DC1C892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2134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《会计处理基础》ppt课件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会计实务操作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会计职业道德与规范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会计是以货币为主要计量单位，运用一系列专门方法，核算和监督一个单位经济活动的一种经济管理工作。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会计的基本职能包括核算和监督，同时还有预测、决策、控制和分析等拓展职能。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会计定义与职能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会计要素是对会计对象的基本分类，包括资产、负债、所有者权益、收入、费用和利润。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会计科目是对会计要素的进一步细化，是会计报表中列示各类经济业务的具体分类项目。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会计要素与会计科目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会计假设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会计假设包括会计主体、持续经营、会计分期和货币计量。这些假设构成了会计核算的基本前提。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会计信息质量要求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会计信息质量要求是对企业财务报告中所提供会计信息的基本要求，包括可靠性、相关性、可理解性、可比性、实质重于形式、重要性、谨慎性和及时性。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会计假设与会计信息质量要求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原始凭证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原始凭证是记录经济业务发生或完成的最初证据，包括发票、收据、签收单等。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记账凭证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记账凭证是对经济业务进行分类、整理和记录的凭证，是账簿登记的直接依据。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会计凭证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总账是按照会计科目开设的账簿，用于记录和反映各项经济业务。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明细账是对总账的补充和具体化，用于详细记录某一会计科目的具体业务。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明细账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会计账簿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资产负债表反映企业在某一特定日期的财务状况，包括资产、负债和所有者权益。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利润表反映企业在一定会计期间的经营成果，包括收入、费用和利润。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登记账簿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根据记账凭证，将经济业务记录在相应的账簿中，确保账簿记录的完整性和准确性。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归档保管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将凭证、账簿和财务报表等会计资料进行归档保管，以便日后查阅和使用。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编制财务报表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根据账簿记录和其他相关资料，编制财务报表，反映企业的财务状况和经营成果。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填制和审核凭证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会计循环从填制和审核凭证开始，确保经济业务记录的准确性和合规性。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会计循环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会计实务操作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https://d.book118.com/937062134050006040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2024-09-12T15:55:18.334</cp:lastPrinted>
  <dcterms:created xsi:type="dcterms:W3CDTF">2024-09-12T07:55:18Z</dcterms:created>
  <dcterms:modified xsi:type="dcterms:W3CDTF">2024-09-12T07:55:20Z</dcterms:modified>
</cp:coreProperties>
</file>