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CA4E5-D625-4B2F-90DB-F0150651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E4C9F-758E-4166-AEB5-D9DF16E0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581BC-EDF8-4E05-9089-11E6D7D0F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D35F0-6531-4D5B-B3AB-CCEB1ED79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F188C-86DD-48B3-8797-05243370F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8BBAB-52E9-454B-A6D4-8F5E4106F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AE9E7-84DD-4FA3-A6D5-629EC53F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3294F-CF3A-45B6-8154-B4D2AC5E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70D1B-155B-4104-8FFA-DC613BC63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C9249-65BF-422E-81BB-2BBF939D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0B736-220B-4EE7-B76E-9DD65CE74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314105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插管麻醉后护理查房PPT课件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插管麻醉后护理的案例分享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插管麻醉后护理是指在患者接受插管麻醉手术后，对其进行的专门护理，旨在监测患者的生命体征、评估患者的恢复情况，以及预防并发症的发生。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插管麻醉后护理涉及对患者的病情状况、自身认知情况进行了解，并针对患者的具体情况制定个性化的护理计划。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插管麻醉后护理需要专业的医护人员进行，包括护士、麻醉师等，以确保患者的安全和舒适。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插管麻醉后护理的定义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插管麻醉后护理能够促进患者的术后恢复，缩短患者的住院时间，减少医疗费用。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插管麻醉后护理可以提高患者的满意度，增强患者对医疗服务的信任感，促进医患关系的和谐发展。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24" r="94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81" r="1008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插管麻醉后护理有助于及时发现和处理患者的并发症，如肺部感染、呼吸衰竭等，降低患者的死亡率。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插管麻醉后护理的重要性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对患者的心率、血压、呼吸等生命体征进行监测，记录数据并分析。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根据患者的具体情况，评估患者的恢复情况，包括意识状态、疼痛程度等。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评估恢复情况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根据患者的具体情况，采取相应的措施预防并发症的发生，如保持呼吸道通畅、预防肺部感染等。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对患者的护理过程进行详细记录，包括监测结果、评估情况、采取的措施等，以便于后续的查房和总结。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插管麻醉后护理的流程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插管麻醉后常见问题及处理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插管麻醉后，患者可能会出现呼吸系统问题，如呼吸道梗阻、通气不足等。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梗阻是插管麻醉后常见的并发症，可能是由于插管移位、呼吸道分泌物堵塞等原因引起的。处理方法包括保持呼吸道通畅、及时清理呼吸道分泌物、调整插管位置等。通气不足也可能出现，处理方法包括调整呼吸机参数、保持呼吸机管道通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插管麻醉后，患者可能会出现循环系统问题，如低血压、心律失常等。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低血压可能是由于血容量不足、血管扩张等原因引起的。处理方法包括补充血容量、调整血管活性药物的输注速度等。心律失常也可能出现，处理方法包括监测心电图、及时发现并处理心律失常等。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3" r="263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插管麻醉后，患者可能会出现神经系统问题，如意识障碍、头痛等。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障碍可能是由于麻醉药物残留、脑缺氧等原因引起的。处理方法包括观察意识状态、监测生命体征、及时发现并处理脑缺氧等。头痛也可能出现，处理方法包括保持安静、避免过度活动、给予适当的镇痛药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插管麻醉后，患者还可能出现其他问题，如恶心呕吐、寒战等。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是常见的并发症，可能是由于麻醉药物刺激、胃肠道蠕动减慢等原因引起的。处理方法包括观察恶心呕吐程度、及时清理呕吐物、给予适当的止吐药物等。寒战也可能是出现的问题，处理方法包括注意保暖、给予适当的抗寒药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插管麻醉后护理的注意事项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https://d.book118.com/937063141054006025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2024-08-29T21:10:55.347</cp:lastPrinted>
  <dcterms:created xsi:type="dcterms:W3CDTF">2024-08-29T13:10:55Z</dcterms:created>
  <dcterms:modified xsi:type="dcterms:W3CDTF">2024-08-29T13:10:57Z</dcterms:modified>
</cp:coreProperties>
</file>