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E5B40-B45A-46A0-A158-681F2A8E7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E8259-4FAE-4295-9CFF-44E0AB71A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5C1B5-E171-4DA4-9E28-56EF65E5B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5FB20B-AEF8-4C88-844D-D120CBE92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25BFAB-7475-4517-A853-60F17640C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04E173-3791-45B7-854F-9E95796B8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FAE5DA-8AAF-4DCE-8611-BD98E92DC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C86F3C-59C4-48B1-B6E8-681A7B926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7DEE30-5954-4C2D-B606-748745292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9B439-29E1-44D3-BA62-AFE2ABF61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757B8C-1102-4554-BDBC-E09A3CAB6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6316202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供应商绩效管理与采购创新实践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供应商绩效管理概述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供应商合作与关系管理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采购策略与流程优化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采购技术创新与应用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供应链协同与整合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供应商绩效管理概述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供应商绩效管理是对供应商在采购过程中的表现进行全面、客观、准确的评估，以确保采购活动的顺利进行并实现采购目标的过程。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供应商绩效管理对于企业的采购活动至关重要。它可以帮助企业识别并评估供应商的绩效，确保供应商按照合同要求提供高质量的产品和服务，降低采购风险，提高采购效率。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确保供应商按照合同要求提供产品和服务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降低采购风险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提高采购效率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通过绩效管理，确保供应商遵守合同条款，提供符合质量要求的产品和服务。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通过评估供应商的绩效，及时发现潜在的问题和风险，采取相应的措施进行预防和应对。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通过优化供应商的选择和管理流程，提高采购活动的效率，降低采购成本。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供应商绩效管理的目标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供应商绩效管理的挑战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企业与供应商之间存在信息不对称的情况，难以全面、准确地了解供应商的实际情况。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不同企业和不同采购项目对供应商的评估标准存在差异，导致评估结果难以比较和借鉴。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企业与供应商之间的合作关系容易受到市场变化、政策调整等因素的影响，导致合作关系的不稳定。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信息不对称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评估标准不统一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合作关系不稳定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价格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交货期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服务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供应商选择标准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评估供应商的交货准时率和交货周期，确保供应商能够满足生产需求。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考虑供应商的价格竞争力，包括成本、利润率、市场价格等因素。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评估供应商的产品或服务质量，包括合格率、退货率、客户投诉等指标。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评估供应商的服务水平，包括售前、售中和售后服务的质量和响应速度。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现场评估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第三方认证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供应商评估方法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对供应商进行现场考察，了解其生产、管理、质量控制等方面的实际情况。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借助第三方机构对供应商进行评估和认证，如ISO9001质量管理体系认证等。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通过向供应商发放问卷，收集关于质量、价格、交货期、服务等方面的信息。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某企业在选择供应商时，注重考虑供应商的创新能力和发展潜力，成功引入了一家具有创新优势的初创企业作为供应商，实现了采购创新。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某企业通过问卷调查和现场评估相结合的方式，对多个潜在供应商进行评估和比较，最终选择了综合实力最强的供应商。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某企业与供应商建立了长期合作关系，并定期对供应商进行绩效评估，及时发现和解决问题，确保了采购活动的顺利进行。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供应商选择与评估的实践案例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供应商合作与关系管理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299" b="122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供应商合作模式的创新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战略联盟合作模式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与供应商建立长期稳定的战略合作关系，共同应对市场变化，实现资源共享和优势互补。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敏捷供应链合作模式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构建快速响应市场需求的敏捷供应链，与供应商实现信息共享、协同计划和预测，提高供应链整体效率。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电子商务合作模式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利用电子商务平台实现与供应商的在线交易、协同和信息共享，降低交易成本，提高采购效率。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通过诚信合作、信息共享和共同解决问题等方式，建立与供应商的信任关系。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定期对供应商进行评估，及时反馈问题和改进意见，促进供应商持续改进。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定期评估与反馈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建立激励与惩罚机制，对表现优秀的供应商给予奖励，对表现不佳的供应商进行惩罚或调整合作关系。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激励与惩罚措施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供应商关系维护策略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某零售企业通过电子商务平台与供应商实现在线交易和协同计划，提高了采购效率和供应链响应速度。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某企业对供应商进行定期评估，对表现不佳的供应商进行辅导和改进，最终提升了整体供应链绩效。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某大型制造企业与供应商建立战略联盟，共同研发新产品，降低成本，提高市场竞争力。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供应商合作与关系管理的实践案例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采购策略与流程优化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https://d.book118.com/937063162022006032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2024-09-04T18:27:54.923</cp:lastPrinted>
  <dcterms:created xsi:type="dcterms:W3CDTF">2024-09-04T10:27:54Z</dcterms:created>
  <dcterms:modified xsi:type="dcterms:W3CDTF">2024-09-04T10:27:57Z</dcterms:modified>
</cp:coreProperties>
</file>