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6C1B-7B9D-48DE-A4A8-85360FD3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6259F-371F-4DD7-AFED-E5976E860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EACD-1949-4FF7-9E4C-3937383A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49082-C9A3-41AB-9D0B-56AAA748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C15F2-A526-462E-A5F9-54CEF334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A6359-1B6B-4EAF-BFA9-F9F1E8D4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2978D-DD0B-4FB3-8333-86EF1486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EA050-FD39-4ECA-92A2-9C5876E6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CB9B6-803A-4214-8F26-3C528D81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20C0A-2456-49AB-930A-ED92CCC28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88B9F-FD06-4443-9CAD-02D39B3E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4005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中考英语作文范文解析与学习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Middle School Entrance Examination English Composition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Excellent Sample Analysis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and improvement methods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exercises and simulation testing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Recommendation of learning resources and assistive tools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Summary, Review, and Outlook for the Future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Middle School Entrance Examination English Composition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66800" y="3395758"/>
            <a:ext cx="9999345" cy="1071086"/>
            <a:chOff x="1066800" y="3395758"/>
            <a:chExt cx="9999345" cy="1071086"/>
          </a:xfrm>
        </p:grpSpPr>
        <p:sp>
          <p:nvSpPr>
            <p:cNvPr id="3" name="Freeform 3"/>
            <p:cNvSpPr/>
            <p:nvPr/>
          </p:nvSpPr>
          <p:spPr>
            <a:xfrm>
              <a:off x="1066800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615023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37243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685466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1263872" y="3776234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58387" y="3757898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7931" y="3754088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Composition Types and Requirements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66800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Narrative Essays: Tell a story or describe an event, with clear beginning, middle, and end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15023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Argumentative Essays: Present an argument or opinion on a topic, supported by evidence and reasoning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37243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Inventory Essays: Explain or clarify a concept, idea, or process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85466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Requirements for structure, language, and content may vary depending on the specific exam</a:t>
            </a:r>
          </a:p>
        </p:txBody>
      </p:sp>
      <p:sp>
        <p:nvSpPr>
          <p:cNvPr id="36" name="Freeform 36"/>
          <p:cNvSpPr/>
          <p:nvPr/>
        </p:nvSpPr>
        <p:spPr>
          <a:xfrm>
            <a:off x="8886457" y="3776234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48" r="151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Scoring criteria and key points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Relevance to the topic, completeness, and depth of discussion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Grammar, spelling, punctation, and vocabulary usage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Logical organization, coherence, and paragraph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Clarity, expressiveness, and engagement of the reader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Language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Structure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Style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errors and avoidance methods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Puncturation errors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Comma usage, run on senses, and fragment senses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Spelling errors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Commonly misspelled words and homophones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 errors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Subject verb agreement, tension consistency, and sensitivity structure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errors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Word choice and location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Avoidance methods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Proofreading, editing, and practicing writing skills regularly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Excellent Sample Analysis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Vivid description of scenes and characters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uses detailed and Vivid language to detail scenes and characters, making the reader feel as if they are present in the story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narrative thread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story has a clear beginning, middle, and end, with a logical progression of events that keeps the reader engaged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Emotional engagement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effectively considers emotions through their writing, allowing the reader to connect with the characters and their experiences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Sample narrative texts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Clear thesis statement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presents a clear and consistent thesis statement that outlines their arguments and guides the reader through the essay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Logical reasoning and evidence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supports their argument with logical reasoning and relevant evidence, such as facts, examples, and quotations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Effective counterarguments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argues and addresses counterarguments, showing that they have considered different perspectives and are open to debate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Model essays on argumentative writing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Accurate interpretation of text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demonstrates a clear understanding of the text they are writing about, accurately interpreting its themes, symbols, and characters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Insightful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goes beyond a simple summary of the text, offering an insightful analysis that explores its deep meanings and implications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Connection to real world issues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effectively connects the text to real world issues and examples, showing how it relates to broader social or cultural contexts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Applied Literature Sample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understanding of chart data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accurately interprets the data presented in the chart, identifying key trends and patterns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Effective use of language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uses clear and consistent language to describe the chart data, avoiding lengthy or complex sentence structures that could fuse the reader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Insightful analysis and extrapolation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author not only describes the chart data but also offers an insightful analysis that extrapolates from the data to draw broker conclusions or make predictions about future trends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Sample essay for chart writing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and improvement methods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Carefully read and analyze the topic requirements to ensure a clear understanding of the writing task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the topic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Generate relevant ideas and examples related to the topic to create a rich pool of content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Brainstorming ideas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Develop a conceptual layout by organizing ideas into an outline that includes an introduction, body paragraphs, and a conclusion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Outlining the essay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Topic review and conceptual layout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Paragraph arrangement and natural transitions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Logical order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Arrange paragraphs in a logical order that supports the main argument or theme of the essay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Transition words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Use transition words or phrases to connect ideas and paragraphs, ensuring a smooth flow of thought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Paragraph unit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Ensure that each paragraph focuses on a single main idea or point to maintain coherence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a range of vocabulary to express ideas more precisely and avoid repetition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Variable vocabulary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Incorporate intellectual expressions and colloquialisms to add authentication and fluency to the text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Intellectual expressions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the active voice to make senses more direct and engaging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Active voice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Language expression and vocabulary application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https://d.book118.com/937064005152006043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2024-09-17T20:57:07.721</cp:lastPrinted>
  <dcterms:created xsi:type="dcterms:W3CDTF">2024-09-17T12:57:07Z</dcterms:created>
  <dcterms:modified xsi:type="dcterms:W3CDTF">2024-09-17T12:57:09Z</dcterms:modified>
</cp:coreProperties>
</file>