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F82F4-E48B-4258-92B2-06A066552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2C2BD-92FD-4FCD-BC0F-AE3E5B18E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2816B-53F7-44D6-AB97-9C3FDB69C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77DF3-FCEB-4EDC-B796-55AD5C92A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6334A7-F79F-4BA0-9DA2-DB31A2FD5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765269-7780-493A-8308-B1065EDE6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15318D-7EA1-43CA-A65E-4EFF6E681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04AAAA-1701-4929-A55F-96B3A7FE9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AB066-11F5-4B7A-B641-95E190477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EA6B6-5DEB-47B4-9AC8-B3A325AFA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4F276-344D-48DB-BC4C-5303A642C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65052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大客户营销管理策略对企业创新能力的影响研究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大客户营销管理策略概述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企业创新能力及其影响因素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大客户营销管理策略对企业创新能力的影响机制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实证研究与结果分析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市场竞争日益激烈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随着全球化进程的加速和市场竞争的日益激烈，企业需要不断创新以保持竞争优势。大客户作为企业的重要收入来源，其营销管理策略对企业创新能力的影响具有重要意义。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379" r="13379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大客户通常具有较高的购买力和市场份额，对企业的经营业绩和长期发展具有重要影响。因此，针对大客户的营销管理策略是企业提升创新能力的重要途径。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营销管理策略与创新能力的关系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营销管理策略是企业为了实现营销目标而采取的一系列有计划、有组织的活动。良好的营销管理策略可以促进企业与大客户之间的合作关系，提升企业的创新能力，进而推动企业的可持续发展。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研究目的：本研究旨在探讨大客户营销管理策略对企业创新能力的影响，为企业制定有效的营销管理策略提供理论支持和实践指导。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研究问题：本研究主要关注以下几个问题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大客户营销管理策略对企业创新能力的影响机制是什么？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不同类型的大客户营销管理策略对企业创新能力的影响有何差异？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如何根据企业自身特点和市场环境制定有效的大客户营销管理策略？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92" r="138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本研究将采用文献综述、案例分析和实证研究等方法，综合运用定性和定量研究手段，对大客户营销管理策略和企业创新能力之间的关系进行深入探讨。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聚焦于大客户营销管理策略对企业创新能力的影响，涉及不同行业、不同规模和不同市场环境下的企业。同时，本研究还将考虑不同类型的大客户营销管理策略，如关系营销、定制化营销和数字化营销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大客户营销管理策略概述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大客户通常指的是对企业的产品或服务需求量大、购买力强、影响力广泛的客户。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大客户往往具有采购集中、决策周期长、服务要求高、价格敏感度低等特点。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营销管理策略是企业为实现营销目标而制定的一系列计划、方法和手段，包括市场定位、产品策略、价格策略、渠道策略和促销策略等。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营销管理策略的外延涉及到市场调研、客户关系管理、品牌建设、营销推广等多个方面，旨在通过综合运用各种营销资源，提高企业的市场竞争力和盈利能力。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营销管理策略的内涵与外延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9579" r="957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通过针对大客户的个性化营销策略，企业可以更好地满足客户需求，提升客户满意度和忠诚度，进而在激烈的市场竞争中脱颖而出。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大客户往往对企业的产品或服务有更高的要求和期望，这促使企业不断进行产品创新和服务升级，提高企业的创新能力和市场竞争力。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大客户是企业的重要利润来源，通过有效的大客户营销管理策略，企业可以与客户建立长期稳定的合作关系，确保企业的可持续发展。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大客户营销管理策略的重要性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企业创新能力及其影响因素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企业创新能力的定义与内涵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创新能力的概念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企业创新能力是指企业在市场竞争中，通过不断引入新产品、新技术、新服务或新管理模式，实现持续发展的能力。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创新能力的内涵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包括产品创新、技术创新、市场创新和组织创新等多个方面，涉及研发、生产、销售和管理等各个环节。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654" r="1365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包括企业文化、组织结构、研发能力、人才队伍和资金实力等，这些因素直接影响企业的创新意愿和创新能力。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包括市场需求、竞争态势、政策法规、技术进步和社会文化等，这些因素为企业创新提供了机遇和挑战。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企业创新能力的影响因素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https://d.book118.com/937065052022006036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2024-09-10T22:57:27.094</cp:lastPrinted>
  <dcterms:created xsi:type="dcterms:W3CDTF">2024-09-10T14:57:27Z</dcterms:created>
  <dcterms:modified xsi:type="dcterms:W3CDTF">2024-09-10T14:57:29Z</dcterms:modified>
</cp:coreProperties>
</file>