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888F51-65FB-40EB-8521-293C493640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06FD52-3DD6-4C84-B484-3A6BD062D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7760CB-7136-4C88-9487-6DE6DE0F48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E9DE97-44B7-423E-8E04-3FE2C7112C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3A42F7-82C0-43E4-A93F-B28331E4E4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1DB00B-BCA0-4200-9DB1-9801A6D6D0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5AD13C-6A2D-406C-991A-EF3DADA22B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595C19-B3A0-4951-8CB5-25E0A5B85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153E57-E0D9-451C-AD01-8F4C4EE4D1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0E9A06-CAA5-4D78-8109-2B21F89F11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07E5F9-6610-40D2-9E88-3112DCE766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660411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华北水利水电大学讲义毕业答辩动态模板</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毕业答辩准备与流程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学术成果展示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专业知识掌握情况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团队协作与沟通能力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未来发展规划与目标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答辩现场互动环节</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毕业答辩准备与流程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学术成果展示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毕业答辩是学生在完成学业后向学校和社会展示自己学术成果的重要环节，通过答辩可以全面展示自己的研究能力、创新能力和学术水平。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学术交流与互动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毕业答辩是一个学术交流的平台，学生可以与评委、听众进行深入的学术交流和互动，从中获取宝贵的建议和意见，进一步完善自己的学术成果。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学位授予依据</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毕业答辩是获得学位的必经环节，只有通过答辩并经过学校审核，才能获得相应的学位证书。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毕业答辩目的和意义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167" r="161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学术成果梳理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答辩材料准备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演讲技巧训练</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模拟答辩演练</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答辩前准备工作</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对自己的学术成果进行全面的梳理和总结，明确研究背景、研究目的、研究方法、研究结果和结论等。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进行演讲技巧的训练和准备，包括语言表达、时间控制、幻灯片制作等方面的训练。</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准备好答辩所需的材料，包括论文、研究报告、实验数据、图表等，确保材料的真实性和完整性。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进行模拟答辩演练，模拟真实的答辩场景和流程，提高自己的应变能力和自信心。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时间控制</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严格控制答辩时间，避免超时或被打断，确保在规定时间内充分展示自己的学术成果。</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答辩流程</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一般包括开场白、自我介绍、学术成果展示、提问与回答、结束语等环节。</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语言表达</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使用准确、简洁、清晰的语言表达自己的观点和研究成果，避免使用过于专业或晦涩的词汇。</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提问与回答</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认真听取评委和听众的问题和建议，积极思考和回答问题，对于不懂或不确定的问题可以诚实地表达自己的想法和疑虑。</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幻灯片制作</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幻灯片应简洁明了，重点突出，避免过多的文字和复杂的图表，同时要注意幻灯片的格式和排版。</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答辩流程与注意事项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学术成果展示</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研究背景和意义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阐述论文所研究问题的背景和意义，说明研究的必要性和重要性。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主要研究内容</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概括论文的主要研究内容，包括研究目的、方法、实验设计、数据分析等。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创新点和贡献</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突出论文的创新点和贡献，说明研究的新颖性、独特性和实用性。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论文主要内容和创新点</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展示实验所得数据和结果，包括图表、统计分析等。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实验数据和结果</a:t>
            </a:r>
          </a:p>
        </p:txBody>
      </p:sp>
      <p:pic>
        <p:nvPicPr>
          <p:cNvPr id="5" name="Picture 5"/>
          <p:cNvPicPr>
            <a:picLocks noChangeAspect="1"/>
          </p:cNvPicPr>
          <p:nvPr/>
        </p:nvPicPr>
        <p:blipFill>
          <a:blip r:embed="rId2"/>
          <a:srcRect l="14087" r="14087"/>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对实验数据和结果进行深入分析和解释，说明数据的含义和结果的可靠性。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结果分析和解释</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总结论文的主要结论，指出研究的局限性和不足之处，提出未来研究的方向和展望。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结论和展望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实验数据分析和结论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发表论文及获奖情况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发表论文情况</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列出在学术期刊或会议上发表的与论文相关的论文题目、作者、刊物名称、发表时间等。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获奖情况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介绍在学术领域或相关竞赛中所获得的奖项、荣誉等，包括获奖名称、时间、级别等。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专业知识掌握情况</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专业课程学习成果</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水利工程专业知识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系统学习了水文学与水资源、水力学、工程水文学、水利工程施工等专业课程，掌握了水利工程领域的基本理论和方法。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工程制图与CAD技能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通过课程学习和实践训练，熟练掌握了工程制图规范和CAD绘图技能，能够独立完成水利工程设计和施工图纸的绘制。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工程测量技能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学习了工程测量理论和方法，掌握了水准测量、角度测量、距离测量和地形测量等基本技能，能够胜任水利工程测量工作。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工程地质实习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参加了工程地质实习，了解了水利工程地质条件对工程建设的影响，掌握了工程地质勘察的基本方法。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水利工程施工实习</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参与了水利工程施工实习，熟悉了水利工程施工流程和管理规范，具备了一定的施工组织和管理能力。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水利工程实验技能</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通过实验室课程学习，掌握了水利工程实验的基本技能和方法，能够独立完成实验方案设计和实验操作。</a:t>
            </a:r>
          </a:p>
        </p:txBody>
      </p:sp>
      <p:pic>
        <p:nvPicPr>
          <p:cNvPr id="10" name="Picture 10"/>
          <p:cNvPicPr>
            <a:picLocks noChangeAspect="1"/>
          </p:cNvPicPr>
          <p:nvPr/>
        </p:nvPicPr>
        <p:blipFill>
          <a:blip r:embed="rId2"/>
          <a:srcRect l="17333" r="173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实践操作技能掌握情况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https://d.book118.com/937066041110006035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2024-09-10T01:34:23.813</cp:lastPrinted>
  <dcterms:created xsi:type="dcterms:W3CDTF">2024-09-09T17:34:23Z</dcterms:created>
  <dcterms:modified xsi:type="dcterms:W3CDTF">2024-09-09T17:34:26Z</dcterms:modified>
</cp:coreProperties>
</file>