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C9D4F9-77C2-4BFE-8887-A39E6BC8B7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A7E37-3E64-466A-B3ED-0C7D6DD31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C17E86-7FBD-4B02-8696-891391C82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33CB91-EC88-4AF4-8379-7EBB396538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1BB9B6-C232-4CF1-9987-67A13F3802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0A9126-FA76-45A7-8DF3-AB3D3E1E71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26F89B-CCAE-49F0-9B92-ED2CFECA39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F48774-98F1-4830-A79F-196941F744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1611A1-7F3B-4DEC-85FB-678CE6827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B1B86-92B2-4603-BB14-E89C228EE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71C222-8C3D-4D88-868C-D07C0F058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66105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建筑企业管理体系与团队合作</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建筑企业团队合作的重要性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建筑企业团队合作的培育与提升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建筑企业管理体系与团队合作的互动关系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建筑企业管理体系与团队合作的实践探索</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066" r="3806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73" r="318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管理体系是指企业为实现经营目标，通过一系列相互关联、相互作用的要素构成的有机整体。</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管理体系定义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建筑企业管理体系是确保企业高效、有序运行的基础，有助于提高企业竞争力、降低风险，并实现可持续发展。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建筑企业管理体系涉及企业的各个方面和层次，是一个系统性的整体。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系统性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0005" r="3000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542" r="18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标准化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05" r="290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随着市场环境和企业内部条件的变化，建筑企业管理体系需要不断调整和优化。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通过制定和实施一系列标准和管理制度，确保企业各项工作的规范化和标准化。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建筑企业管理体系的特点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539" r="155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0285" r="2028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981" r="239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管理体系的发展趋势</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借助信息技术手段，实现管理体系的数字化、智能化，提高管理效率。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将各个管理体系进行集成，形成统一的管理平台，实现资源的优化配置。</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适应市场需求的快速变化，企业管理体系需要具备更高的柔性和灵活性。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注重环境保护、社会责任和经济效益的协调发展，推动企业实现可持续发展。</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数字化</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集成化</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柔性化</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可持续化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建筑企业团队合作的重要性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团队合作是指两个或两个以上的个体为了实现共同目标而协同工作的过程。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包括相互信任、有效沟通、共同目标、协同工作和责任共担等要素。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团队合作的定义与内涵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通过协同工作，团队成员能够更快地完成任务，减少浪费的时间和资源。</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010" r="10010"/>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提高项目效率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不同背景和技能的团队成员可以相互启发，产生新的想法和解决方案。</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增强创新能力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良好的团队合作氛围可以增强员工的归属感和满意度，从而提高工作效率和绩效。</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提升员工满意度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团队合作在建筑企业中的作用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团队合作的成功案例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某大型建筑项目，由于团队成员之间的高效沟通和协作，成功地在预算内按时完成了项目，获得了业主的高度评价。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一家建筑企业在竞标过程中，凭借团队成员的共同努力和协作，成功击败了竞争对手，赢得了合同。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一个建筑设计团队在面对复杂的设计挑战时，通过集思广益和团队协作，最终提出了具有创新性的设计方案，获得了国际设计大奖。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建筑企业管理体系构建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470" r="2347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管理体系的构建应与企业战略目标和业务规划保持一致，确保各项管理工作服务于企业战略的实现。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战略导向原则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管理体系应涵盖企业管理的各个方面，形成一个相互关联、相互作用的有机整体，确保管理工作的全面性和协调性。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系统化原则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管理体系应遵循国家和行业相关标准，结合企业实际情况，制定统一的管理标准和流程，提高管理效率和规范化水平。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标准化原则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管理体系应建立自我完善机制，不断识别管理漏洞和改进机会，推动企业持续改进和创新发展。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管理体系的构建原则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实施与监控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按照实施计划逐步推进管理体系的构建工作，并对实施过程进行实时监控和调整。</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制定实施计划</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制定详细的实施计划，包括时间进度、资源投入、风险应对措施等。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设计管理体系</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根据管理目标和现状分析，设计符合企业战略需求的管理体系框架和具体内容。</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明确管理目标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根据企业战略目标和业务规划，明确管理体系的构建目标和管理重点。</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分析管理现状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对企业现有管理体系进行全面分析，识别存在的问题和不足。</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管理体系的构建步骤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https://d.book118.com/937066105065006040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2024-09-12T20:54:30.253</cp:lastPrinted>
  <dcterms:created xsi:type="dcterms:W3CDTF">2024-09-12T12:54:30Z</dcterms:created>
  <dcterms:modified xsi:type="dcterms:W3CDTF">2024-09-12T12:54:32Z</dcterms:modified>
</cp:coreProperties>
</file>