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344A-6D62-4F28-AE59-1938D663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E8DA4-D903-49C8-BC99-D164768F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99909-3A13-44E0-8666-CF319C50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57FB1-99F6-4FED-81E9-BB5AE997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85DE7-D719-4153-BD5C-B873553B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4AAEC-15AF-4161-BBB6-76EE942E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8251C-9CB3-411E-85A7-1EF9D230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6D521-EECB-4F7A-BD75-C49714C9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4024A-2BC2-496B-A448-E1A7A8D2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73B9A-3F96-4BDF-9A22-D6996945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8716A-4E90-4DF5-AED4-AD6A9447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0004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生物技术行业发展趋势报告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生物技术的定义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生物技术是一种利用生物体系的分子和细胞等组成部分，创造新产品或改良现有产品的技术。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生物技术的分类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生物技术可以分为工业生物技术、农业生物技术、医药生物技术和其他生物技术等。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生物技术的定义与分类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4" r="142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20世纪初，生物技术行业开始起步，主要集中在发酵工业和酶工业。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20世纪80年代以后，随着基因组学和生物技术的发展，生物技术行业进入快速发展阶段。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近年来，随着生物技术的不断成熟和应用领域的扩大，生物技术行业进入了一个更加成熟的阶段。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生物技术行业的发展历程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生物技术行业是高科技行业，需要依托先进的生物技术和设备。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高科技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生物技术行业的研发和生产需要大量的资金投入。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高投入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生物技术行业的研发和生产过程中存在较高的风险。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如果研发成功，生物技术产品的回报可能会很高。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高回报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生物技术行业的基本特点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近年来，全球生物技术行业保持了快速的发展态势，市场规模持续扩大。根据相关统计数据，截至2020年，全球生物技术市场规模已经达到了近3000亿美元。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受多种因素影响，如科技进步、人口老龄化、环境污染等，全球生物技术市场规模预计在未来几年将持续增长。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全球生物技术市场规模与增长趋势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109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美国是全球生物技术行业最为发达的国家之一，拥有众多顶尖的生物技术公司和研究机构。近年来，美国的生物技术产业在医疗、制药、农业等领域都有很大的发展。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5422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日本在生物技术领域一直处于领先地位，特别是在医疗和制药领域有很多世界知名的企业和研究机构。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7716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中国近年来在生物技术领域的发展也十分迅速，成为全球生物技术行业的重要一员。中国的生物技术产业在医疗、制药、农业等领域都有很大的发展潜力。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8060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欧洲的生物技术行业也较为发达，特别是在医疗和制药领域有很多具有代表性的企业。此外，欧洲在农业生物技术方面也有一定的优势。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主要国家/地区的生物技术行业发展情况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中国生物技术行业的现状与特点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中国的生物技术行业起步较晚，但近年来发展迅速。特别是在国家重大科技项目和产业化项目的支持下，中国的生物技术产业得到了快速发展。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中国在生物技术领域的研究和发展具有一定的优势，特别是在农业生物技术方面有很多创新性的研究和应用。此外，中国的生物技术产业在医疗和制药领域也有很多具有代表性的企业。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39471" y="1169809"/>
            <a:ext cx="9113058" cy="4518381"/>
          </a:xfrm>
          <a:prstGeom prst="roundRect">
            <a:avLst>
              <a:gd name="adj" fmla="val 12500"/>
            </a:avLst>
          </a:prstGeom>
          <a:solidFill>
            <a:schemeClr val="lt2">
              <a:alpha val="50000"/>
            </a:schemeClr>
          </a:solidFill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人工智能与生物信息学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人工智能在生物信息学中的应用，加速了基因组学、蛋白质组学等领域的研究进程，为精准医疗、药物研发等提供了有力支持。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技术创新与突破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细胞疗法与基因疗法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CAR-T细胞疗法、基因疗法等新型治疗方法的不断涌现，为肿瘤、遗传性疾病等提供了更多治疗选择。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基因编辑技术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CRISPR-Cas9系统等基因编辑技术的不断创新与突破，为疾病治疗、农业生产等领域带来了革命性的变革。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https://d.book118.com/937100040142006042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2024-09-16T05:29:14.894</cp:lastPrinted>
  <dcterms:created xsi:type="dcterms:W3CDTF">2024-09-15T21:29:14Z</dcterms:created>
  <dcterms:modified xsi:type="dcterms:W3CDTF">2024-09-15T21:29:16Z</dcterms:modified>
</cp:coreProperties>
</file>