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CB8C7B-26F0-4D6A-BFBB-E86E4FB04D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7C6978-A914-40E2-9FFC-E35805F273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1C19E5-F1BC-4DBD-BDE2-6526DC71E3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7E6785-9973-486D-9B8E-5A5BE3A7F9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89AA7FE-7A46-4ADD-94B8-9A2C222D35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2DACEF5-E9DD-4024-B224-0D41844800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6F6CFF4-3D4E-4686-998D-E52FA96BA6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97BEA8-D5CC-4F3F-9238-A510B7C347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0C1B01-1A8C-4844-8B85-375E8888B2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9D674D-1353-445A-A45E-A419F775A2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690DB3-DFB3-425E-AC1C-B85773780B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pn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710020012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仓储物流操作流程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2024-02-05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仓储物流概述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入库管理流程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出库管理流程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库存管理策略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配送运输管理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仓储物流成本控制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仓储物流概述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407" r="2440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074" r="2807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90" r="325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仓储物流是指对物品进行储存、保管、装卸、搬运、包装、流通加工、配送等一系列活动的总称。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仓储物流在供应链中扮演着重要角色，具有物品保管、调节供需、流通加工、配送等功能。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29" y="231353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93" b="93"/>
          <a:stretch>
            <a:fillRect/>
          </a:stretch>
        </p:blipFill>
        <p:spPr>
          <a:xfrm>
            <a:off x="1132390" y="249131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5893187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893187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893187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43776" y="2069502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仓储物流能够确保原材料、零部件等及时供应，保障生产线的连续运作。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43776" y="3332225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通过科学的仓储管理，可以降低库存成本，提高库存周转率。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43776" y="4665990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快速、准确地完成订单配送，有助于提升客户满意度和忠诚度。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43776" y="166169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保障生产顺利进行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43776" y="301128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优化库存管理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43776" y="4310611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提升客户满意度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仓储物流重要性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649" y="4459492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随着环保意识的提高，绿色物流成为行业发展趋势，如使用环保包装材料、节能设备等。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302294" y="2786180"/>
            <a:ext cx="1586556" cy="1586556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974741" y="3458798"/>
            <a:ext cx="242348" cy="24234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295619" y="2778478"/>
            <a:ext cx="1600762" cy="1602131"/>
          </a:xfrm>
          <a:custGeom>
            <a:rect l="l" t="t" r="r" b="b"/>
            <a:pathLst>
              <a:path w="1320" h="1320">
                <a:moveTo>
                  <a:pt x="660" y="0"/>
                </a:moveTo>
                <a:cubicBezTo>
                  <a:pt x="295" y="0"/>
                  <a:pt x="0" y="296"/>
                  <a:pt x="0" y="660"/>
                </a:cubicBezTo>
                <a:cubicBezTo>
                  <a:pt x="0" y="1025"/>
                  <a:pt x="295" y="1320"/>
                  <a:pt x="660" y="1320"/>
                </a:cubicBezTo>
                <a:cubicBezTo>
                  <a:pt x="1025" y="1320"/>
                  <a:pt x="1320" y="1025"/>
                  <a:pt x="1320" y="660"/>
                </a:cubicBezTo>
                <a:cubicBezTo>
                  <a:pt x="1320" y="296"/>
                  <a:pt x="1025" y="0"/>
                  <a:pt x="660" y="0"/>
                </a:cubicBezTo>
                <a:close/>
                <a:moveTo>
                  <a:pt x="660" y="1224"/>
                </a:moveTo>
                <a:cubicBezTo>
                  <a:pt x="349" y="1224"/>
                  <a:pt x="96" y="972"/>
                  <a:pt x="96" y="660"/>
                </a:cubicBezTo>
                <a:cubicBezTo>
                  <a:pt x="96" y="349"/>
                  <a:pt x="349" y="96"/>
                  <a:pt x="660" y="96"/>
                </a:cubicBezTo>
                <a:cubicBezTo>
                  <a:pt x="971" y="96"/>
                  <a:pt x="1224" y="349"/>
                  <a:pt x="1224" y="660"/>
                </a:cubicBezTo>
                <a:cubicBezTo>
                  <a:pt x="1224" y="972"/>
                  <a:pt x="971" y="1224"/>
                  <a:pt x="660" y="122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523933" y="3009188"/>
            <a:ext cx="1143279" cy="1141910"/>
          </a:xfrm>
          <a:custGeom>
            <a:rect l="l" t="t" r="r" b="b"/>
            <a:pathLst>
              <a:path w="942" h="941">
                <a:moveTo>
                  <a:pt x="471" y="0"/>
                </a:moveTo>
                <a:cubicBezTo>
                  <a:pt x="211" y="0"/>
                  <a:pt x="0" y="210"/>
                  <a:pt x="0" y="470"/>
                </a:cubicBezTo>
                <a:cubicBezTo>
                  <a:pt x="0" y="730"/>
                  <a:pt x="211" y="941"/>
                  <a:pt x="471" y="941"/>
                </a:cubicBezTo>
                <a:cubicBezTo>
                  <a:pt x="731" y="941"/>
                  <a:pt x="942" y="730"/>
                  <a:pt x="942" y="470"/>
                </a:cubicBezTo>
                <a:cubicBezTo>
                  <a:pt x="942" y="210"/>
                  <a:pt x="731" y="0"/>
                  <a:pt x="471" y="0"/>
                </a:cubicBezTo>
                <a:close/>
                <a:moveTo>
                  <a:pt x="471" y="854"/>
                </a:moveTo>
                <a:cubicBezTo>
                  <a:pt x="259" y="854"/>
                  <a:pt x="87" y="682"/>
                  <a:pt x="87" y="470"/>
                </a:cubicBezTo>
                <a:cubicBezTo>
                  <a:pt x="87" y="258"/>
                  <a:pt x="259" y="86"/>
                  <a:pt x="471" y="86"/>
                </a:cubicBezTo>
                <a:cubicBezTo>
                  <a:pt x="683" y="86"/>
                  <a:pt x="855" y="258"/>
                  <a:pt x="855" y="470"/>
                </a:cubicBezTo>
                <a:cubicBezTo>
                  <a:pt x="855" y="682"/>
                  <a:pt x="683" y="854"/>
                  <a:pt x="471" y="85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759777" y="3243834"/>
            <a:ext cx="672618" cy="672618"/>
          </a:xfrm>
          <a:custGeom>
            <a:rect l="l" t="t" r="r" b="b"/>
            <a:pathLst>
              <a:path w="554" h="555">
                <a:moveTo>
                  <a:pt x="277" y="0"/>
                </a:moveTo>
                <a:cubicBezTo>
                  <a:pt x="124" y="0"/>
                  <a:pt x="0" y="124"/>
                  <a:pt x="0" y="277"/>
                </a:cubicBezTo>
                <a:cubicBezTo>
                  <a:pt x="0" y="430"/>
                  <a:pt x="124" y="555"/>
                  <a:pt x="277" y="555"/>
                </a:cubicBezTo>
                <a:cubicBezTo>
                  <a:pt x="430" y="555"/>
                  <a:pt x="554" y="430"/>
                  <a:pt x="554" y="277"/>
                </a:cubicBezTo>
                <a:cubicBezTo>
                  <a:pt x="554" y="124"/>
                  <a:pt x="430" y="0"/>
                  <a:pt x="277" y="0"/>
                </a:cubicBezTo>
                <a:close/>
                <a:moveTo>
                  <a:pt x="277" y="464"/>
                </a:moveTo>
                <a:cubicBezTo>
                  <a:pt x="174" y="464"/>
                  <a:pt x="90" y="380"/>
                  <a:pt x="90" y="277"/>
                </a:cubicBezTo>
                <a:cubicBezTo>
                  <a:pt x="90" y="174"/>
                  <a:pt x="174" y="91"/>
                  <a:pt x="277" y="91"/>
                </a:cubicBezTo>
                <a:cubicBezTo>
                  <a:pt x="380" y="91"/>
                  <a:pt x="464" y="174"/>
                  <a:pt x="464" y="277"/>
                </a:cubicBezTo>
                <a:cubicBezTo>
                  <a:pt x="464" y="380"/>
                  <a:pt x="380" y="464"/>
                  <a:pt x="277" y="46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397679" y="2570153"/>
            <a:ext cx="584182" cy="58418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198489" y="2570153"/>
            <a:ext cx="584182" cy="589085"/>
          </a:xfrm>
          <a:prstGeom prst="diamond">
            <a:avLst/>
          </a:prstGeom>
          <a:solidFill>
            <a:schemeClr val="accent3">
              <a:alpha val="100000"/>
            </a:schemeClr>
          </a:solidFill>
          <a:ln w="3143">
            <a:solidFill>
              <a:schemeClr val="accent3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397679" y="4078166"/>
            <a:ext cx="584182" cy="584180"/>
          </a:xfrm>
          <a:prstGeom prst="diamond">
            <a:avLst/>
          </a:prstGeom>
          <a:solidFill>
            <a:schemeClr val="accent3">
              <a:alpha val="100000"/>
            </a:schemeClr>
          </a:solidFill>
          <a:ln w="3143">
            <a:solidFill>
              <a:schemeClr val="accent3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8489" y="4078166"/>
            <a:ext cx="584182" cy="58418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397679" y="2711972"/>
            <a:ext cx="584182" cy="3156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425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397679" y="4212438"/>
            <a:ext cx="584182" cy="3156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425">
                <a:solidFill>
                  <a:schemeClr val="accent3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198489" y="2702445"/>
            <a:ext cx="584182" cy="3156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425">
                <a:solidFill>
                  <a:schemeClr val="accent3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198489" y="4212438"/>
            <a:ext cx="584182" cy="3156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425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04073" y="1994376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仓储物流行业正朝着智能化方向发展，如自动化立体仓库、无人搬运车等技术的应用。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310042" y="1907692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互联网技术的应用推动了仓储物流行业的变革，实现了信息共享、在线跟踪等功能。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310042" y="4459492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随着市场需求的增长，第三方物流企业发展迅速，提供专业化的仓储物流服务。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40649" y="1467965"/>
            <a:ext cx="2468084" cy="52641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智能化发展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310042" y="1467965"/>
            <a:ext cx="2480432" cy="52641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互联网+物流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040649" y="3846326"/>
            <a:ext cx="2468084" cy="52641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绿色物流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8310042" y="3846326"/>
            <a:ext cx="2550364" cy="52641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第三方物流崛起</a:t>
            </a:r>
            <a:endParaRPr lang="en-US" sz="1100"/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入库管理流程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根据货物类型、数量、到货时间等信息，预先安排合适的货位。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确保叉车、堆高机、输送带等物流设备处于良好状态，以便进行货物搬运。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根据入库计划，合理安排仓库管理人员、搬运工人等参与入库操作。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7383" r="27383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3239789" y="3141586"/>
            <a:ext cx="1463040" cy="14630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9" name="Freeform 9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5" name="Freeform 15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1" name="AutoShape 21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4" name="AutoShape 24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安排货位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准备设备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人员安排</a:t>
            </a:r>
            <a:endParaRPr lang="en-US" sz="1100"/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接收货物准备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对照发货清单，对到货的货物进行逐一核对，确保货物与清单相符。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核对清单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质量检验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分类标识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505" r="1750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对货物进行质量检验，包括外观、包装、有效期等方面的检查，确保货物质量符合要求。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根据货物的属性、特点等进行分类，并贴上相应的标识，以便后续管理和查询。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货物验收与分类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114336" y="2069502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根据货物的分类、特点等，选择合适的存储区域进行存放。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114336" y="3332225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根据货物的尺寸、重量等特性，选择合适的货架进行上架操作。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4665990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按照先进先出、重物在下等原则，合理安排货物的上架顺序。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166169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存储区域选择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301128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货架选择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4310611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上架顺序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上架存储策略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5908" r="59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更新库存信息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根据入库单的信息，更新仓库管理系统中的库存信息，确保库存数据的准确性。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录入货物信息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将货物的名称、数量、规格、生产日期等信息录入到仓库管理系统中，以便后续查询和管理。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生成入库单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根据录入的货物信息，生成相应的入库单，作为货物入库的凭证。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入库信息录入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出库管理流程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核对订单号、商品信息、数量、发货地址等关键信息，确保订单准确无误。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审核订单信息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根据订单信息和仓库库存情况，合理分配订单任务给拣货人员。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处理订单分配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如拣货单、发货单等，为后续操作提供必要依据。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打印相关单据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订单审核与处理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拣货人员根据拣货单在仓库中准确、快速地找到对应商品，并进行拣选。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5042" r="250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拣选作业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将拣选出的商品进行合适的包装，确保商品在运输过程中不会损坏。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打包处理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5500" r="15500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对打包好的商品进行复核，确保商品数量、种类与订单信息一致。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复核环节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拣选、打包及复核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发货计划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根据订单要求和物流渠道，合理安排发货时间和运输方式。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物流跟踪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与物流公司紧密合作，实时跟踪物流信息，确保货物能够按时、安全送达。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异常处理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如遇物流异常，及时与物流公司沟通解决，确保订单顺利完成。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发货安排及跟踪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417" r="17417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更新库存信息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在出库操作完成后，及时更新库存信息，确保库存数据的准确性。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记录出库明细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详细记录每个订单的出库明细，包括商品信息、数量、发货时间等，为后续查询和统计提供便利。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出库报表生成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定期生成出库报表，对出库情况进行汇总和分析，为仓储物流管理提供有力支持。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出库信息更新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https://d.book118.com/937100200122006044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2024-09-19T03:49:20.986</cp:lastPrinted>
  <dcterms:created xsi:type="dcterms:W3CDTF">2024-09-18T19:49:21Z</dcterms:created>
  <dcterms:modified xsi:type="dcterms:W3CDTF">2024-09-18T19:49:23Z</dcterms:modified>
</cp:coreProperties>
</file>