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7B56CD-9C66-46BC-A0CF-97765106D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90AB44-1BDC-4300-9402-D78D6D7FA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DCD3BB-D1EC-4C0B-8128-E7947C932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095404-5829-424D-BF2F-CB6806C7B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5B97BB-7C42-44DC-8AA4-8B3685197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81060F-F4F0-4775-A1C5-475F0CD3D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84CE53-A43B-41C2-AA46-BD350A8F3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B535FB-80EB-4CA0-BA6A-B837E8A38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EA3309-7F68-4301-84BB-9DA8196DB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588355-E6D2-4E97-9CDC-261778BB9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EF6F62-CC8E-4D54-9611-446DF59D5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10120104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医疗垃圾分类环境保护的有力措施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医疗垃圾现状及危害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医疗垃圾分类意义与价值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医疗垃圾分类方法及标准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实施医疗垃圾分类的挑战与策略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国内外成功案例借鉴与启示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未来发展趋势及创新点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医疗垃圾现状及危害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随着医疗技术的进步和医疗服务的普及，医疗垃圾的产生量逐年增加，给环境带来沉重负担。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医疗垃圾产生量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据统计，医疗垃圾产生量以每年5%-10%的速度递增，若不采取有效措施，未来几年内医疗垃圾问题将更加严重。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医疗垃圾产生量及增长趋势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047" b="1104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医疗垃圾中可能含有有害物质，如化学药品、重金属等，若未经妥善处理，会对土壤、水源等造成严重污染。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医疗垃圾中的病原体可能传播疾病，对人类健康构成威胁，特别是对医院工作人员和周边居民。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医疗垃圾对环境和健康的影响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健康风险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将医疗垃圾直接填埋，易造成土壤和地下水污染。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填埋法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焚烧法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焚烧过程中可能产生有害气体和残留物，对环境和健康造成威胁。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当前处理方式存在效率低下、二次污染严重等问题，亟需改进。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当前处理方式和存在的问题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医疗垃圾分类意义与价值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医疗垃圾中可能含有有害物质，如化学药品、放射性物质等，如果未经分类处理而直接排放，会对环境造成严重污染。因此，医疗垃圾分类是减少环境污染、保护生态平衡的重要措施。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医疗垃圾分类能够减少有害物质进入土壤、水源和空气，从而降低对人类和动植物的危害。分类处理还能够减少对医疗垃圾处理设施的负面影响，延长其使用寿命。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减少污染，保护环境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医疗垃圾中可能含有可回收利用的资源，如塑料、纸张、玻璃等。通过分类处理，可以将这些资源分离出来，进行回收再利用，从而节约资源，降低生产成本。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资源回收利用不仅能够减少对自然资源的依赖，还能够降低能源消耗和碳排放，有助于实现可持续发展目标。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资源回收利用，节约资源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医疗垃圾分类能够提高后续处理效率，如焚烧、填埋等。通过将不同类别的医疗垃圾进行分类处理，能够使处理设备更好地适应各类垃圾的特点，提高处理效果和效率。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分类处理还能够减少对医疗垃圾处理设施的负面影响，延长其使用寿命，降低维护成本。同时，分类处理能够降低处理难度和风险，提高安全性。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1" r="2506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提高医疗垃圾处理效率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医疗垃圾分类方法及标准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感染性医疗垃圾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感染性医疗垃圾是医疗垃圾中危害性最大的一类，包括患者使用过的各种针头、手术刀、针筒等可能携带病毒、细菌的医疗器具和废弃药物。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感染性医疗垃圾的处理需严格遵守相关规定，进行高温高压消毒或使用专用消毒剂进行消毒处理，并按照规定进行无害化处理，以防止病毒、细菌的传播和扩散。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损伤性医疗垃圾是指在使用过程中可能对人体造成伤害的医疗垃圾，如破碎的玻璃、刀片等。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处理损伤性医疗垃圾时需特别小心，应使用专门的容器进行收集，并由专业人员进行处置，以避免对人体造成伤害。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损伤性医疗垃圾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药物性医疗垃圾是指过期、淘汰或不良反应的药品，以及使用过的输液器、药瓶等。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药物性医疗垃圾同样需要按照规定进行分类处理，对于可回收的药物应进行回收利用，对于有害药物应进行无害化处理，以避免对环境和人体造成危害。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药物性医疗垃圾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https://d.book118.com/937101201041006030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2024-09-01T19:32:56.045</cp:lastPrinted>
  <dcterms:created xsi:type="dcterms:W3CDTF">2024-09-01T11:32:56Z</dcterms:created>
  <dcterms:modified xsi:type="dcterms:W3CDTF">2024-09-01T11:32:58Z</dcterms:modified>
</cp:coreProperties>
</file>