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1185E56-F7A9-45A4-B068-F3385AA19D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C4B641-EC02-4412-A0FD-B4DF5D7B2D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2797EDA-CF96-42E6-8BE6-6DB204C4D1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DD6AA0D-36FB-4E31-A754-AEBC2A63531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CF5E454-1F7E-443D-8DB2-B5E13A41F1B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D6860D5-9875-4BDE-B5A2-CBF339AB8C1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BDF11E4-619E-4EB7-B644-B0DEA5E342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83654ED-2FBB-41C4-A441-AF25BDFCDA9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2B3E3C-A9BC-4846-9374-0082AAE11C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A893384-2B6E-49A1-BDF1-B7B0D2FA81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C03794-3633-4E2C-89CF-64C7DA685B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7102140140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药品不良事件护理分析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药品不良事件概述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药品不良事件护理案例分析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药品不良事件护理经验总结</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药品不良事件护理建议与展望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285" r="2328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随着医疗技术的进步，药品的种类和数量不断增加，药品不良事件的发生率也随之上升，对患者的生命安全和健康造成威胁。</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药品不良事件是指在使用合格药品的过程中出现的不良反应，包括副作用、过敏反应、毒性反应等。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提高医护人员的药品安全意识和用药水平，确保患者用药安全和有效。</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为药品监管部门制定相关政策提供参考，促进药品行业的健康发展。</a:t>
            </a:r>
          </a:p>
        </p:txBody>
      </p:sp>
      <p:pic>
        <p:nvPicPr>
          <p:cNvPr id="7" name="Picture 7"/>
          <p:cNvPicPr>
            <a:picLocks noChangeAspect="1"/>
          </p:cNvPicPr>
          <p:nvPr/>
        </p:nvPicPr>
        <p:blipFill>
          <a:blip r:embed="rId2"/>
          <a:srcRect l="6089" r="6089"/>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1794" r="1794"/>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t="14669" b="14669"/>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通过对药品不良事件进行分析，了解其发生的原因、特点和规律，为预防和减少药品不良事件的发生提供科学依据。</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药品不良事件概述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药品不良事件是指在药物治疗过程中出现的不利临床事件，但不一定与药物治疗存在因果关系。</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药品不良事件可分为已知和未知两类。已知不良事件是指已经存在于药品说明书中或已经公之于众的不良反应，而未知不良事件则是首次出现或未被充分认识的不良反应。</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7672" r="1767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61" b="166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药品不良事件的发生可能与药物本身的药理作用、患者的机体状态、药物的相互作用以及用药不当等因素有关。</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药品不良事件的发生可能受到药品研发、生产、流通、使用等各个环节的影响，如药品质量控制、医生处方行为、患者用药依从性等。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发生原因与影响因素</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影响因素</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发生原因</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国内现状</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我国药品不良事件监测和报告体系已初步建立，但还存在报告数量不足、报告质量不高等问题。</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国际趋势</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国际上药品不良事件监测和报告体系已较为完善，同时随着医疗技术的不断发展，新的药品不良事件也不断涌现，需要进一步加强监测和研究。</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国内外现状与趋势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药品不良事件护理案例分析</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从医疗机构、药品监管部门、患者报告等多渠道收集药品不良事件案例。</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案例来源</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667" r="14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案例筛选</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6708" r="67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案例完整性</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根据研究目的和范围，筛选出符合条件的药品不良事件案例。</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确保每个案例信息完整，包括患者基本信息、用药情况、不良事件表现、处理措施等。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案例选择与收集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https://d.book118.com/937102140140006054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50</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2024-09-29T03:15:11.793</cp:lastPrinted>
  <dcterms:created xsi:type="dcterms:W3CDTF">2024-09-28T19:15:11Z</dcterms:created>
  <dcterms:modified xsi:type="dcterms:W3CDTF">2024-09-28T19:15:13Z</dcterms:modified>
</cp:coreProperties>
</file>