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495F9-B105-4D3D-B069-30315D192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339BD-EC5B-452C-9CD6-1273616BD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54D09-29E9-4079-A014-84B2E9CF3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3E3C3-EC31-4369-9C02-AF4169DA4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10BC4-1E92-4D72-9567-C0CAC6A6A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06B5B-491C-40ED-9E34-8809DC48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3A3010-F693-4C55-B33C-5822B601E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E40EC-AE2B-4F9E-97F4-0DA81895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1C65A-4BE3-4ED9-A837-9D218BE8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FB07C-8736-4CE7-ACE7-2991B7106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F9244-49F2-422F-96F6-975794827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05040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网络安全知识测试检验预防网络危害的能力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防范网络攻击手段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数据安全与加密技术应用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社交媒体及网络应用安全注意事项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企业级网络安全解决方案与建议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网络安全是指通过技术、管理和法律手段，保护计算机网络系统及其中的数据、应用程序等免受未经授权的访问、攻击、破坏或篡改的能力。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随着互联网的普及和数字化进程的加速，网络安全问题日益突出。保障网络安全对于维护个人隐私、企业机密、国家安全以及社会稳定具有重要意义。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56" r="18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包括病毒、蠕虫、木马等，通过感染用户设备或窃取信息，对网络安全造成威胁。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通过伪造信任网站或电子邮件，诱导用户泄露个人信息或下载恶意软件。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加密用户文件并索要赎金以解密，对个人和企业造成巨大经济损失。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分布式拒绝服务（DDo…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零日漏洞攻击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利用尚未公开的软件漏洞进行攻击，具有极高的隐蔽性和危害性。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常见网络威胁类型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" r="2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各国政府纷纷出台网络安全相关法律法规，如《网络安全法》、《数据保护法》等，明确网络安全监管责任，保护公民个人信息安全和国家安全。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网络安全从业者应遵循一定的职业道德规范，如尊重用户隐私、不利用技术优势进行非法活动等。同时，普通用户也应提高网络安全意识，遵守网络使用规则，共同维护网络空间的安全和稳定。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道德准则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网络安全法律法规及道德准则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密码长度应至少8位，包含大小写字母、数字和特殊字符，避免使用容易猜到的单词或短语。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不要重复使用密码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建议每3个月更换一次密码，避免长时间使用同一密码增加被破解的风险。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不要在多个账号或平台上重复使用同一密码，以免一个账号被攻破后，其他账号也面临风险。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密码安全设置与管理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不要轻易点击来自陌生人的链接，尤其是包含个人信息的邮件或短信中的链接。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谨慎点击链接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安装防病毒软件和防火墙，及时更新病毒库和软件补丁，以防范恶意软件的攻击。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使用安全软件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注意检查网站域名、网址和安全证书等信息，确保访问的是正规网站，避免被钓鱼网站骗取个人信息。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识别钓鱼网站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防范钓鱼网站和恶意软件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812" b="138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保护隐私信息，避免泄露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不要随意透露个人信息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不要在公共场合或向陌生人透露个人敏感信息，如身份证号、银行卡号、密码等。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谨慎处理垃圾邮件和短信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不要轻易回复或点击垃圾邮件和短信中的链接，以免泄露个人信息或感染恶意软件。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使用加密通信工具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使用加密通信工具如Signal、WhatsApp等，确保通信内容不被第三方窃取或篡改。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防范网络攻击手段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542" r="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不随意点击和下载未知来源的内容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避免点击垃圾邮件中的链接或下载未知来源的附件，不访问可疑网站或下载未经授权的软件。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了解恶意代码的种类和传播途径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熟悉病毒、蠕虫、木马、勒索软件等恶意代码的特性，以及通过电子邮件、恶意网站、下载的文件等途径传播的方式。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安装和运行防病毒软件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在个人电脑和服务器上安装可靠的防病毒软件，并保持实时更新，以便及时检测和清除恶意代码。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识别并应对恶意代码攻击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了解DDoS攻击和CC攻击的原理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熟悉分布式拒绝服务攻击（DDoS）和基于挑战的碰撞攻击（CC）的原理，知道它们是通过大量无用的请求拥塞目标系统，导致服务不可用。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配置防火墙和路由器进行流量过滤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通过配置防火墙和路由器，可以过滤掉一部分无用的流量，减轻DDoS攻击和CC攻击对目标系统的影响。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采用负载均衡和容灾技术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通过负载均衡技术将流量分散到多个服务器上，避免单个服务器过载；同时，采用容灾技术可以在部分服务器宕机时，保证服务的可用性。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防御DDoS攻击和CC攻击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定期更新操作系统、浏览器、办公软件等应用程序，以修补已知的安全漏洞。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及时更新操作系统和应用程序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在开发过程中，使用安全的编程语言和框架，避免使用存在已知漏洞的组件。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使用安全的编程语言和框架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定期对系统进行安全审计和漏洞扫描，发现潜在的安全风险并及时处理。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对系统进行安全审计和漏洞扫描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加强系统漏洞修补和更新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数据安全与加密技术应用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https://d.book118.com/937105040004006040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2024-09-12T04:33:49.276</cp:lastPrinted>
  <dcterms:created xsi:type="dcterms:W3CDTF">2024-09-11T20:33:49Z</dcterms:created>
  <dcterms:modified xsi:type="dcterms:W3CDTF">2024-09-11T20:33:51Z</dcterms:modified>
</cp:coreProperties>
</file>