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C59FEA-30A8-4CEF-885C-A211F24E6D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956007-00D5-4553-AA21-6218D288B1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527D1B-6381-41AE-A44B-052A0F9D22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37A354-2AA8-43BA-A0F2-A94C94E3B4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60FEB0-8917-438F-A14A-EDBB2DACFA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DB08E8-95C4-48E4-BA47-DADB04E753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8384F4-9F2A-492A-B4A1-2060659DB5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5DBEF9-2DF3-46DB-8176-79F7949EE6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D81CD4-DF47-49CA-A668-9B68E04B1D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33132B-0C96-4E92-A276-DAADCD3E48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E980AE-1280-4BF3-AF34-0D2A8C1949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1061550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2023年洗衣机行业发展趋势分析</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汇报人：AA</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行业概述与背景</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技术创新与产品升级</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消费者需求与市场变化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渠道变革与营销策略调整</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供应链优化与成本控制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政策法规影响及行业标准解读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未来发展趋势预测与挑战应对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行业概述与背景</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113" r="3311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洗衣机行业是指生产和销售各种类型洗衣机的企业和相关产业链条的集合。</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行业定义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根据洗涤方式，洗衣机可分为波轮式、滚筒式、搅拌式等；根据使用场景，可分为家用和商用两大类。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产品分类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洗衣机行业定义及分类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08" r="16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多元化发展阶段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洗衣机产品逐渐多样化，满足不同消费者需求，同时行业竞争也日趋激烈。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初始阶段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洗衣机最初以手动为主，后来逐渐出现半自动和全自动产品。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技术创新阶段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随着科技的不断进步，洗衣机在节能、环保、智能化等方面取得了显著成果。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全球洗衣机市场规模不断扩大，其中亚洲市场增长尤为迅速。</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市场规模</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市场上主要品牌包括海尔、美的、西门子、松下等，它们通过技术创新、品牌营销等手段争夺市场份额。</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竞争格局</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消费者对洗衣机的需求从单一的洗涤功能向节能、环保、智能化等多元化方向发展。</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消费者需求变化</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当前市场现状及竞争格局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技术创新与产品升级</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利用超声波振动原理，有效去除衣物污渍，同时保护衣物纤维，提高洗涤效率。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超声波洗涤技术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臭氧洗涤技术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蒸汽洗涤技术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通过臭氧发生器产生臭氧，利用其强氧化性去除污渍和异味，实现衣物的深层清洁。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通过高温蒸汽渗透衣物纤维，达到深层清洁和除皱效果，同时保持衣物原有质地和色泽。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新型洗涤技术及应用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物联网技术应用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实现洗衣机与智能手机、智能家居系统的互联互通，方便用户远程控制、故障诊断等。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语音识别技术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通过语音识别技术，用户可以直接通过语音命令控制洗衣机的各项功能，提高使用便捷性。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个性化洗涤程序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针对不同材质、颜色的衣物，提供个性化的洗涤程序，满足用户多样化的洗涤需求。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智能化、个性化功能拓展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采用高效电机，提高洗衣机的运行效率，降低能耗和噪音。</a:t>
            </a:r>
          </a:p>
        </p:txBody>
      </p:sp>
      <p:pic>
        <p:nvPicPr>
          <p:cNvPr id="4" name="Picture 4"/>
          <p:cNvPicPr>
            <a:picLocks noChangeAspect="1"/>
          </p:cNvPicPr>
          <p:nvPr/>
        </p:nvPicPr>
        <p:blipFill>
          <a:blip r:embed="rId2"/>
          <a:srcRect l="15000" r="150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6667" b="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高效电机技术</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利用热泵原理，实现衣物的低温烘干，相比传统烘干方式更加节能环保。</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热泵烘干技术</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通过水循环利用系统，将洗涤过程中的废水进行回收再利用，减少水资源浪费。</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水循环利用技术</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节能环保技术趋势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消费者需求与市场变化</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年轻化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随着90后、00后逐渐成为消费主力，他们对洗衣机的需求更加个性化、智能化。</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高品质追求</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消费者对洗衣机的品质要求不断提高，更注重品牌、口碑和服务。</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环保意识增强</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越来越多的消费者关注环保、节能等问题，对洗衣机的能耗、排放等性能提出更高要求。</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消费者群体特征分析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智能化、便捷化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消费者对洗衣机的智能化、便捷化功能需求增加，如语音控制、手机APP远程控制等。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健康洗涤功能</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受新冠疫情等公共卫生事件影响，消费者对洗衣机健康洗涤功能的需求增加，如高温杀菌、除菌除螨等功能。</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大容量需求增加</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随着家庭人口数量的增加和洗涤需求的多样化，消费者对洗衣机容量的需求不断提升。</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针对不同消费者群体，洗衣机市场可细分为高端市场、中端市场和低端市场，以及针对不同使用场景的细分市场，如家用市场、商用市场等。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市场细分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各品牌需根据目标市场的消费者需求和竞争状况，制定差异化的竞争策略。例如，通过技术创新提升产品品质、推出个性化定制服务、加强品牌营销和推广等。同时，针对不同市场细分，可采取不同的产品策略、价格策略、渠道策略和促销策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差异化竞争策略</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市场细分及差异化竞争策略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渠道变革与营销策略调整</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https://d.book118.com/937106155010006035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2024-09-09T06:30:21.664</cp:lastPrinted>
  <dcterms:created xsi:type="dcterms:W3CDTF">2024-09-08T22:30:21Z</dcterms:created>
  <dcterms:modified xsi:type="dcterms:W3CDTF">2024-09-08T22:30:23Z</dcterms:modified>
</cp:coreProperties>
</file>