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A316D-2AA8-40C8-B065-F995C7E1C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3EE45B-B1B4-4D09-8580-3C64391F1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862F8-9C71-4819-B0B7-A30A3D32C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3F646B-DB4B-444E-BD23-B7251D1D3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D35A9C-A96F-4C79-9E13-C2746C665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7B4CE7-77EB-4943-8EC2-CA36CDB76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D4B634-DE01-469A-9CA5-17DF8F422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85B0B8-88DD-465A-B08B-1AD9E0F44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AFDC04-4542-4894-91F4-7FEAD2C90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66175-B19C-4830-A844-2B8A78ED8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0E73D-8961-45F9-B39C-C5BBB002E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10025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辩证法之矛盾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矛盾的定义与特性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矛盾的分类与作用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矛盾的转化与解决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矛盾的普遍性与特殊性的关系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矛盾的同一性与斗争性的关系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矛盾的定义与特性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矛盾是事物内部或事物之间既对立又统一的关系。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对立表现为矛盾双方相互排斥、相互限制、相互否定等性质。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统一表现为矛盾双方相互依存、相互贯通、相互转化等性质。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矛盾是什么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51" r="290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65" r="318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矛盾双方在一定条件下相互排斥、相互对立，具有斗争性。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对立性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矛盾双方在一定条件下相互依存、相互贯通、相互转化，具有同一性。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矛盾的特性：对立统一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矛盾的普遍性与特殊性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矛盾的普遍性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矛盾存在于一切事物发展的过程中，贯穿于每一事物发展过程的始终。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矛盾的特殊性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不同事物的矛盾各有其特点，同一事物的矛盾在不同发展阶段各有不同特点，构成事物的各种矛盾以及每一矛盾的不同方面各有不同的性质、地位和作用。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矛盾的分类与作用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在事物发展过程中处于支配地位、起决定作用的矛盾。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主要矛盾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次要矛盾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" b="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处于从属地位、对事物发展不起决定作用的矛盾。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主要矛盾和次要矛盾在事物发展过程中相互依存、相互作用，共同推动事物的发展。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主要矛盾与次要矛盾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在矛盾体中处于支配地位、起主导作用的方面。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矛盾的主要方面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处于被支配地位、不起主导作用的方面。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矛盾的次要方面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矛盾的主要方面和次要方面在矛盾体中相互作用、相互制约，共同构成事物的性质和特点。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矛盾的主要方面与次要方面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矛盾的斗争性和同一性共同推动事物的发展。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矛盾的对抗性可能导致事物发展的停滞或倒退。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阻碍作用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矛盾在事物发展中的作用取决于矛盾的性质和斗争力量的强弱，正确认识和利用矛盾可以促进事物的发展，反之则可能阻碍事物的发展。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042" r="7042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矛盾在事物发展中的作用：推动或阻碍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矛盾的转化与解决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https://d.book118.com/937110025014006032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2024-09-04T16:43:02.603</cp:lastPrinted>
  <dcterms:created xsi:type="dcterms:W3CDTF">2024-09-04T08:43:02Z</dcterms:created>
  <dcterms:modified xsi:type="dcterms:W3CDTF">2024-09-04T08:43:04Z</dcterms:modified>
</cp:coreProperties>
</file>