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226A6-3AE0-4F06-A98A-E460E97C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05ABA-3342-493E-9F61-7FEBB589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2310A-55B8-4FC2-A29F-C7BCF4B9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16320-6D2B-4CAB-896E-25AE0789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CB641-DBD2-418B-8888-B69EA4DE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F423C-1757-4A20-B239-E38C23B26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AE927-000B-4183-8B38-D36CD21A2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97F1A-EE6C-45DA-B078-7FB4AD3B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21E93-9A18-4979-845A-2B1C34B4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E0FB7-3C68-4897-AD8B-6F9943F5B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840B2-8A1F-4205-A19C-D8ACDC5FD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1015204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汽车涂装中的面漆调整与修复方法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面漆调整与修复概述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面漆颜色调整方法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面漆光泽度调整方法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面漆缺陷修复方法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面漆调整与修复实践案例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面漆调整与修复概述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保护车身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面漆具有良好的耐候性、耐腐蚀性和抗划伤性，能够保护车身不受外界环境的侵蚀，延长汽车的使用寿命。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提升外观质量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面漆是汽车涂层最外层的保护层，其质量直接影响汽车的外观和整体美感。通过调整与修复面漆，可以消除涂层表面的缺陷，提升汽车的外观质量。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一辆外观精美、涂层完好的汽车往往更能吸引买家的注意，从而提高车辆的市场价值。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417" r="18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292" r="17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漆面失光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由于洗车、擦拭或碰撞等造成的漆面划痕。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漆面划痕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漆面起泡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漆面龟裂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由于涂层老化、使用环境恶劣或施工不当等原因导致漆面开裂。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由于紫外线、酸雨、氧化等原因导致漆面失去光泽。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由于涂层内部存在水分或气体，导致漆面出现气泡。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调整与修复原则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针对性处理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针对不同的问题和原因，采取相应的调整与修复措施。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注重汽车的日常维护和保养，及时发现并处理涂层问题，避免问题扩大和恶化。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保持原貌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在调整与修复过程中，尽量保持汽车原有的外观和颜色，避免造成明显的色差或痕迹。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专业施工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调整与修复工作应由专业的汽车维修人员进行，确保施工质量和效果。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面漆颜色调整方法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色彩理论知识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掌握色彩基本原理和色彩构成，了解色相、明度、饱和度等概念。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颜色识别方法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通过目视比较、色卡比对等方式，准确识别原车面漆颜色。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色彩匹配技巧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根据识别结果，选择与原车面漆颜色相匹配的色母、色浆等调色材料。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颜色识别与匹配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调色材料选用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熟悉各种调色材料的特性和作用，如色母、色浆、稀释剂、固化剂等。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调色比例控制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根据颜色差异，合理控制调色材料的添加比例，逐步调整至与目标颜色一致。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调色顺序掌握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遵循先调深浅、再调色相、最后调鲜艳度的调色顺序，确保调整过程高效准确。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色彩调整技巧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电子调色系统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利用先进的电子调色系统，通过光谱分析等技术手段，快速准确地完成面漆颜色匹配和调整。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调色软件应用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运用调色软件，模拟不同光线条件下的色彩效果，辅助调色师进行更精准的颜色调整。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喷枪与喷涂设备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选用合适的喷枪和喷涂设备，掌握正确的喷涂技巧，确保面漆调整后的效果均匀一致。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专用调色工具使用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面漆光泽度调整方法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面漆中的树脂、颜料、助剂等成分对光泽度有直接影响。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涂料成分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涂装工艺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58" r="2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基材性质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涂装过程中的温度、湿度、喷枪压力等工艺参数会影响涂膜的形成和光泽度。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基材的粗糙度、表面能等性质会影响涂料的流平性和附着力，从而影响光泽度。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光泽度影响因素分析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选用含有高光泽树脂和助剂的涂料。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选择高光泽度涂料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调整涂装工艺参数，如提高喷枪压力、降低涂装温度等，以获得更平滑的涂膜。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优化涂装工艺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对基材进行打磨、抛光等处理，降低其粗糙度，提高涂料流平性。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基材表面处理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提高光泽度措施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https://d.book118.com/937110152042006051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2024-09-24T06:03:30.946</cp:lastPrinted>
  <dcterms:created xsi:type="dcterms:W3CDTF">2024-09-23T22:03:30Z</dcterms:created>
  <dcterms:modified xsi:type="dcterms:W3CDTF">2024-09-23T22:03:33Z</dcterms:modified>
</cp:coreProperties>
</file>