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56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5C2DC-37AB-419D-8F05-9EF078ED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BAE16-B380-4F50-90F6-B053DD782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1802E-6E80-4278-A55E-1C847C057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F0D72-79EC-47D9-A9AD-9AA8F7611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086814-8C2A-4D8E-8A3D-8CE6A8E62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69601-9381-4D6C-A931-9DDD11674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CF5BE-E7F3-4E8D-911B-8A5B8F95E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CB69D-00A5-4DC3-A3FE-197048C81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8AF9C-45AF-4A7F-9487-8262B2AAE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11A5F-BA84-44F8-BD45-FC63E74B3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15717-34FD-4174-9FB6-6589CA938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84" r:id="rId2"/>
    <p:sldLayoutId id="2147486385" r:id="rId3"/>
    <p:sldLayoutId id="2147486386" r:id="rId4"/>
    <p:sldLayoutId id="2147486387" r:id="rId5"/>
    <p:sldLayoutId id="2147486388" r:id="rId6"/>
    <p:sldLayoutId id="2147486389" r:id="rId7"/>
    <p:sldLayoutId id="2147486390" r:id="rId8"/>
    <p:sldLayoutId id="2147486391" r:id="rId9"/>
    <p:sldLayoutId id="2147486392" r:id="rId10"/>
    <p:sldLayoutId id="21474863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18" Type="http://schemas.openxmlformats.org/officeDocument/2006/relationships/tags" Target="../tags/tag433.xml" /><Relationship Id="rId19" Type="http://schemas.openxmlformats.org/officeDocument/2006/relationships/tags" Target="../tags/tag434.xml" /><Relationship Id="rId2" Type="http://schemas.openxmlformats.org/officeDocument/2006/relationships/tags" Target="../tags/tag417.xml" /><Relationship Id="rId20" Type="http://schemas.openxmlformats.org/officeDocument/2006/relationships/tags" Target="../tags/tag435.xml" /><Relationship Id="rId21" Type="http://schemas.openxmlformats.org/officeDocument/2006/relationships/tags" Target="../tags/tag436.xml" /><Relationship Id="rId22" Type="http://schemas.openxmlformats.org/officeDocument/2006/relationships/tags" Target="../tags/tag437.xml" /><Relationship Id="rId23" Type="http://schemas.openxmlformats.org/officeDocument/2006/relationships/tags" Target="../tags/tag438.xml" /><Relationship Id="rId24" Type="http://schemas.openxmlformats.org/officeDocument/2006/relationships/tags" Target="../tags/tag439.xml" /><Relationship Id="rId25" Type="http://schemas.openxmlformats.org/officeDocument/2006/relationships/tags" Target="../tags/tag440.xml" /><Relationship Id="rId26" Type="http://schemas.openxmlformats.org/officeDocument/2006/relationships/tags" Target="../tags/tag441.xml" /><Relationship Id="rId27" Type="http://schemas.openxmlformats.org/officeDocument/2006/relationships/tags" Target="../tags/tag442.xml" /><Relationship Id="rId28" Type="http://schemas.openxmlformats.org/officeDocument/2006/relationships/tags" Target="../tags/tag443.xml" /><Relationship Id="rId29" Type="http://schemas.openxmlformats.org/officeDocument/2006/relationships/tags" Target="../tags/tag444.xml" /><Relationship Id="rId3" Type="http://schemas.openxmlformats.org/officeDocument/2006/relationships/tags" Target="../tags/tag418.xml" /><Relationship Id="rId30" Type="http://schemas.openxmlformats.org/officeDocument/2006/relationships/tags" Target="../tags/tag445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4.xml" /><Relationship Id="rId11" Type="http://schemas.openxmlformats.org/officeDocument/2006/relationships/tags" Target="../tags/tag455.xml" /><Relationship Id="rId12" Type="http://schemas.openxmlformats.org/officeDocument/2006/relationships/tags" Target="../tags/tag456.xml" /><Relationship Id="rId13" Type="http://schemas.openxmlformats.org/officeDocument/2006/relationships/tags" Target="../tags/tag457.xml" /><Relationship Id="rId2" Type="http://schemas.openxmlformats.org/officeDocument/2006/relationships/tags" Target="../tags/tag446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tags" Target="../tags/tag449.xml" /><Relationship Id="rId6" Type="http://schemas.openxmlformats.org/officeDocument/2006/relationships/tags" Target="../tags/tag450.xml" /><Relationship Id="rId7" Type="http://schemas.openxmlformats.org/officeDocument/2006/relationships/tags" Target="../tags/tag451.xml" /><Relationship Id="rId8" Type="http://schemas.openxmlformats.org/officeDocument/2006/relationships/tags" Target="../tags/tag452.xml" /><Relationship Id="rId9" Type="http://schemas.openxmlformats.org/officeDocument/2006/relationships/tags" Target="../tags/tag4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6.xml" /><Relationship Id="rId11" Type="http://schemas.openxmlformats.org/officeDocument/2006/relationships/tags" Target="../tags/tag467.xml" /><Relationship Id="rId12" Type="http://schemas.openxmlformats.org/officeDocument/2006/relationships/tags" Target="../tags/tag468.xml" /><Relationship Id="rId13" Type="http://schemas.openxmlformats.org/officeDocument/2006/relationships/tags" Target="../tags/tag469.xml" /><Relationship Id="rId2" Type="http://schemas.openxmlformats.org/officeDocument/2006/relationships/tags" Target="../tags/tag458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tags" Target="../tags/tag461.xml" /><Relationship Id="rId6" Type="http://schemas.openxmlformats.org/officeDocument/2006/relationships/tags" Target="../tags/tag462.xml" /><Relationship Id="rId7" Type="http://schemas.openxmlformats.org/officeDocument/2006/relationships/tags" Target="../tags/tag463.xml" /><Relationship Id="rId8" Type="http://schemas.openxmlformats.org/officeDocument/2006/relationships/tags" Target="../tags/tag464.xml" /><Relationship Id="rId9" Type="http://schemas.openxmlformats.org/officeDocument/2006/relationships/tags" Target="../tags/tag4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8.xml" /><Relationship Id="rId11" Type="http://schemas.openxmlformats.org/officeDocument/2006/relationships/tags" Target="../tags/tag479.xml" /><Relationship Id="rId12" Type="http://schemas.openxmlformats.org/officeDocument/2006/relationships/tags" Target="../tags/tag480.xml" /><Relationship Id="rId13" Type="http://schemas.openxmlformats.org/officeDocument/2006/relationships/tags" Target="../tags/tag481.xml" /><Relationship Id="rId14" Type="http://schemas.openxmlformats.org/officeDocument/2006/relationships/tags" Target="../tags/tag482.xml" /><Relationship Id="rId15" Type="http://schemas.openxmlformats.org/officeDocument/2006/relationships/tags" Target="../tags/tag483.xml" /><Relationship Id="rId16" Type="http://schemas.openxmlformats.org/officeDocument/2006/relationships/tags" Target="../tags/tag484.xml" /><Relationship Id="rId17" Type="http://schemas.openxmlformats.org/officeDocument/2006/relationships/tags" Target="../tags/tag485.xml" /><Relationship Id="rId18" Type="http://schemas.openxmlformats.org/officeDocument/2006/relationships/tags" Target="../tags/tag486.xml" /><Relationship Id="rId19" Type="http://schemas.openxmlformats.org/officeDocument/2006/relationships/tags" Target="../tags/tag487.xml" /><Relationship Id="rId2" Type="http://schemas.openxmlformats.org/officeDocument/2006/relationships/tags" Target="../tags/tag470.xml" /><Relationship Id="rId20" Type="http://schemas.openxmlformats.org/officeDocument/2006/relationships/tags" Target="../tags/tag488.xml" /><Relationship Id="rId21" Type="http://schemas.openxmlformats.org/officeDocument/2006/relationships/tags" Target="../tags/tag489.xml" /><Relationship Id="rId22" Type="http://schemas.openxmlformats.org/officeDocument/2006/relationships/tags" Target="../tags/tag490.xml" /><Relationship Id="rId23" Type="http://schemas.openxmlformats.org/officeDocument/2006/relationships/tags" Target="../tags/tag491.xml" /><Relationship Id="rId24" Type="http://schemas.openxmlformats.org/officeDocument/2006/relationships/tags" Target="../tags/tag492.xml" /><Relationship Id="rId25" Type="http://schemas.openxmlformats.org/officeDocument/2006/relationships/tags" Target="../tags/tag493.xml" /><Relationship Id="rId26" Type="http://schemas.openxmlformats.org/officeDocument/2006/relationships/tags" Target="../tags/tag494.xml" /><Relationship Id="rId27" Type="http://schemas.openxmlformats.org/officeDocument/2006/relationships/tags" Target="../tags/tag495.xml" /><Relationship Id="rId28" Type="http://schemas.openxmlformats.org/officeDocument/2006/relationships/tags" Target="../tags/tag496.xml" /><Relationship Id="rId29" Type="http://schemas.openxmlformats.org/officeDocument/2006/relationships/tags" Target="../tags/tag497.xml" /><Relationship Id="rId3" Type="http://schemas.openxmlformats.org/officeDocument/2006/relationships/tags" Target="../tags/tag471.xml" /><Relationship Id="rId30" Type="http://schemas.openxmlformats.org/officeDocument/2006/relationships/tags" Target="../tags/tag498.xml" /><Relationship Id="rId4" Type="http://schemas.openxmlformats.org/officeDocument/2006/relationships/tags" Target="../tags/tag472.xml" /><Relationship Id="rId5" Type="http://schemas.openxmlformats.org/officeDocument/2006/relationships/tags" Target="../tags/tag473.xml" /><Relationship Id="rId6" Type="http://schemas.openxmlformats.org/officeDocument/2006/relationships/tags" Target="../tags/tag474.xml" /><Relationship Id="rId7" Type="http://schemas.openxmlformats.org/officeDocument/2006/relationships/tags" Target="../tags/tag475.xml" /><Relationship Id="rId8" Type="http://schemas.openxmlformats.org/officeDocument/2006/relationships/tags" Target="../tags/tag476.xml" /><Relationship Id="rId9" Type="http://schemas.openxmlformats.org/officeDocument/2006/relationships/tags" Target="../tags/tag4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99.xml" /><Relationship Id="rId4" Type="http://schemas.openxmlformats.org/officeDocument/2006/relationships/tags" Target="../tags/tag500.xml" /><Relationship Id="rId5" Type="http://schemas.openxmlformats.org/officeDocument/2006/relationships/tags" Target="../tags/tag5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0.xml" /><Relationship Id="rId11" Type="http://schemas.openxmlformats.org/officeDocument/2006/relationships/tags" Target="../tags/tag511.xml" /><Relationship Id="rId12" Type="http://schemas.openxmlformats.org/officeDocument/2006/relationships/tags" Target="../tags/tag512.xml" /><Relationship Id="rId13" Type="http://schemas.openxmlformats.org/officeDocument/2006/relationships/tags" Target="../tags/tag513.xml" /><Relationship Id="rId14" Type="http://schemas.openxmlformats.org/officeDocument/2006/relationships/tags" Target="../tags/tag514.xml" /><Relationship Id="rId15" Type="http://schemas.openxmlformats.org/officeDocument/2006/relationships/tags" Target="../tags/tag515.xml" /><Relationship Id="rId16" Type="http://schemas.openxmlformats.org/officeDocument/2006/relationships/tags" Target="../tags/tag516.xml" /><Relationship Id="rId17" Type="http://schemas.openxmlformats.org/officeDocument/2006/relationships/tags" Target="../tags/tag517.xml" /><Relationship Id="rId2" Type="http://schemas.openxmlformats.org/officeDocument/2006/relationships/tags" Target="../tags/tag502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tags" Target="../tags/tag505.xml" /><Relationship Id="rId6" Type="http://schemas.openxmlformats.org/officeDocument/2006/relationships/tags" Target="../tags/tag506.xml" /><Relationship Id="rId7" Type="http://schemas.openxmlformats.org/officeDocument/2006/relationships/tags" Target="../tags/tag507.xml" /><Relationship Id="rId8" Type="http://schemas.openxmlformats.org/officeDocument/2006/relationships/tags" Target="../tags/tag508.xml" /><Relationship Id="rId9" Type="http://schemas.openxmlformats.org/officeDocument/2006/relationships/tags" Target="../tags/tag5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8.xml" /><Relationship Id="rId3" Type="http://schemas.openxmlformats.org/officeDocument/2006/relationships/tags" Target="../tags/tag519.xml" /><Relationship Id="rId4" Type="http://schemas.openxmlformats.org/officeDocument/2006/relationships/tags" Target="../tags/tag520.xml" /><Relationship Id="rId5" Type="http://schemas.openxmlformats.org/officeDocument/2006/relationships/tags" Target="../tags/tag5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0.xml" /><Relationship Id="rId11" Type="http://schemas.openxmlformats.org/officeDocument/2006/relationships/tags" Target="../tags/tag531.xml" /><Relationship Id="rId12" Type="http://schemas.openxmlformats.org/officeDocument/2006/relationships/tags" Target="../tags/tag532.xml" /><Relationship Id="rId13" Type="http://schemas.openxmlformats.org/officeDocument/2006/relationships/tags" Target="../tags/tag533.xml" /><Relationship Id="rId2" Type="http://schemas.openxmlformats.org/officeDocument/2006/relationships/tags" Target="../tags/tag522.xml" /><Relationship Id="rId3" Type="http://schemas.openxmlformats.org/officeDocument/2006/relationships/tags" Target="../tags/tag523.xml" /><Relationship Id="rId4" Type="http://schemas.openxmlformats.org/officeDocument/2006/relationships/tags" Target="../tags/tag524.xml" /><Relationship Id="rId5" Type="http://schemas.openxmlformats.org/officeDocument/2006/relationships/tags" Target="../tags/tag525.xml" /><Relationship Id="rId6" Type="http://schemas.openxmlformats.org/officeDocument/2006/relationships/tags" Target="../tags/tag526.xml" /><Relationship Id="rId7" Type="http://schemas.openxmlformats.org/officeDocument/2006/relationships/tags" Target="../tags/tag527.xml" /><Relationship Id="rId8" Type="http://schemas.openxmlformats.org/officeDocument/2006/relationships/tags" Target="../tags/tag528.xml" /><Relationship Id="rId9" Type="http://schemas.openxmlformats.org/officeDocument/2006/relationships/tags" Target="../tags/tag5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2.xml" /><Relationship Id="rId11" Type="http://schemas.openxmlformats.org/officeDocument/2006/relationships/tags" Target="../tags/tag543.xml" /><Relationship Id="rId12" Type="http://schemas.openxmlformats.org/officeDocument/2006/relationships/tags" Target="../tags/tag544.xml" /><Relationship Id="rId13" Type="http://schemas.openxmlformats.org/officeDocument/2006/relationships/tags" Target="../tags/tag545.xml" /><Relationship Id="rId2" Type="http://schemas.openxmlformats.org/officeDocument/2006/relationships/tags" Target="../tags/tag534.xml" /><Relationship Id="rId3" Type="http://schemas.openxmlformats.org/officeDocument/2006/relationships/tags" Target="../tags/tag535.xml" /><Relationship Id="rId4" Type="http://schemas.openxmlformats.org/officeDocument/2006/relationships/tags" Target="../tags/tag536.xml" /><Relationship Id="rId5" Type="http://schemas.openxmlformats.org/officeDocument/2006/relationships/tags" Target="../tags/tag537.xml" /><Relationship Id="rId6" Type="http://schemas.openxmlformats.org/officeDocument/2006/relationships/tags" Target="../tags/tag538.xml" /><Relationship Id="rId7" Type="http://schemas.openxmlformats.org/officeDocument/2006/relationships/tags" Target="../tags/tag539.xml" /><Relationship Id="rId8" Type="http://schemas.openxmlformats.org/officeDocument/2006/relationships/tags" Target="../tags/tag540.xml" /><Relationship Id="rId9" Type="http://schemas.openxmlformats.org/officeDocument/2006/relationships/tags" Target="../tags/tag5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46.xml" /><Relationship Id="rId4" Type="http://schemas.openxmlformats.org/officeDocument/2006/relationships/tags" Target="../tags/tag547.xml" /><Relationship Id="rId5" Type="http://schemas.openxmlformats.org/officeDocument/2006/relationships/tags" Target="../tags/tag5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7.xml" /><Relationship Id="rId11" Type="http://schemas.openxmlformats.org/officeDocument/2006/relationships/tags" Target="../tags/tag558.xml" /><Relationship Id="rId12" Type="http://schemas.openxmlformats.org/officeDocument/2006/relationships/tags" Target="../tags/tag559.xml" /><Relationship Id="rId13" Type="http://schemas.openxmlformats.org/officeDocument/2006/relationships/tags" Target="../tags/tag560.xml" /><Relationship Id="rId2" Type="http://schemas.openxmlformats.org/officeDocument/2006/relationships/tags" Target="../tags/tag549.xml" /><Relationship Id="rId3" Type="http://schemas.openxmlformats.org/officeDocument/2006/relationships/tags" Target="../tags/tag550.xml" /><Relationship Id="rId4" Type="http://schemas.openxmlformats.org/officeDocument/2006/relationships/tags" Target="../tags/tag551.xml" /><Relationship Id="rId5" Type="http://schemas.openxmlformats.org/officeDocument/2006/relationships/tags" Target="../tags/tag552.xml" /><Relationship Id="rId6" Type="http://schemas.openxmlformats.org/officeDocument/2006/relationships/tags" Target="../tags/tag553.xml" /><Relationship Id="rId7" Type="http://schemas.openxmlformats.org/officeDocument/2006/relationships/tags" Target="../tags/tag554.xml" /><Relationship Id="rId8" Type="http://schemas.openxmlformats.org/officeDocument/2006/relationships/tags" Target="../tags/tag555.xml" /><Relationship Id="rId9" Type="http://schemas.openxmlformats.org/officeDocument/2006/relationships/tags" Target="../tags/tag55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61.xml" /><Relationship Id="rId3" Type="http://schemas.openxmlformats.org/officeDocument/2006/relationships/tags" Target="../tags/tag562.xml" /><Relationship Id="rId4" Type="http://schemas.openxmlformats.org/officeDocument/2006/relationships/tags" Target="../tags/tag563.xml" /><Relationship Id="rId5" Type="http://schemas.openxmlformats.org/officeDocument/2006/relationships/tags" Target="../tags/tag56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13136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0000"/>
          </a:bodyPr>
          <a:lstStyle/>
          <a:p>
            <a:r>
              <a:rPr lang="zh-CN" altLang="en-US"/>
              <a:t>强化抛光车间工艺团队协作，提升团队凝聚力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抛光车间工艺团队协作现状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强化抛光车间工艺团队协作的必要性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提升团队协作的方法和措施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实施方案和时间计划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预期效果和目标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抛光车间工艺团队协作现状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团队协作存在的问题</a:t>
            </a:r>
            <a:endParaRPr lang="zh-CN" altLang="en-US"/>
          </a:p>
        </p:txBody>
      </p:sp>
      <p:sp>
        <p:nvSpPr>
          <p:cNvPr id="1050766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68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70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72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74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94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96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98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02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沟通不畅，信息传递不及时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4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缺乏有效的协作机制和流程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6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团队成员间缺乏信任和支持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8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任务分配不均，工作量不均衡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团队成员沟通障碍</a:t>
            </a:r>
            <a:endParaRPr lang="zh-CN" altLang="en-US"/>
          </a:p>
        </p:txBody>
      </p:sp>
      <p:sp>
        <p:nvSpPr>
          <p:cNvPr id="105085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8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6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86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7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沟通障碍导致团队成员间信任度降低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87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缺乏有效的沟通机制，影响团队协作效果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87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成员间缺乏有效沟通，导致信息传递不畅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87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沟通方式单一，影响团队协作效率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缺乏有效的协作机制</a:t>
            </a:r>
            <a:endParaRPr lang="zh-CN" altLang="en-US"/>
          </a:p>
        </p:txBody>
      </p:sp>
      <p:sp>
        <p:nvSpPr>
          <p:cNvPr id="10509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924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6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缺乏明确的协作流程和规范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9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3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32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沟通渠道不畅，信息传递不及时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9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936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团队成员之间缺乏信任和支持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938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42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44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缺乏有效的协作工具和平台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团队协作对生产效率的影响</a:t>
            </a:r>
            <a:endParaRPr lang="zh-CN" altLang="en-US"/>
          </a:p>
        </p:txBody>
      </p:sp>
      <p:sp>
        <p:nvSpPr>
          <p:cNvPr id="105099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9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9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9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9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1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2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2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2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团队协作好的车间，生产效率更高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团队协作有助于提高产品质量和客户满意度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团队协作可以提升团队凝聚力，增强员工归属感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工艺人员之间的沟通顺畅，可以快速解决问题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强化抛光车间工艺团队协作的必要性</a:t>
            </a:r>
            <a:endParaRPr lang="zh-CN" altLang="en-US"/>
          </a:p>
        </p:txBody>
      </p:sp>
      <p:sp>
        <p:nvSpPr>
          <p:cNvPr id="1051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提高生产效率</a:t>
            </a:r>
            <a:endParaRPr lang="zh-CN" altLang="en-US"/>
          </a:p>
        </p:txBody>
      </p:sp>
      <p:sp>
        <p:nvSpPr>
          <p:cNvPr id="1051438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0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2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4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团队成员之间的默契可以提高工作效率，减少重复和不必要的操作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6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8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0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2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强化团队协作可以优化生产流程，减少浪费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4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6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0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良好的沟通与合作可以快速解决问题，减少故障停机时间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2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4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6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8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通过协作可以发挥各自的优势，实现资源共享，提高整体生产能力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提升产品质量</a:t>
            </a:r>
            <a:endParaRPr lang="zh-CN" altLang="en-US"/>
          </a:p>
        </p:txBody>
      </p:sp>
      <p:sp>
        <p:nvSpPr>
          <p:cNvPr id="1051514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强化抛光车间工艺团队协作能够提高产品质量和稳定性，减少不良品率。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6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团队协作可以促进工艺技术的交流和传承，提高员工技能水平。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8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通过团队协作，可以更好地协调生产流程，优化工艺参数，提高生产效率。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0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强化团队协作可以增强员工之间的信任和默契，减少生产事故的发生。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降低生产成本</a:t>
            </a:r>
            <a:endParaRPr lang="zh-CN" altLang="en-US"/>
          </a:p>
        </p:txBody>
      </p:sp>
      <p:sp>
        <p:nvSpPr>
          <p:cNvPr id="10515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5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5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减少维修保养成本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5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提升产品质量，降低不良品率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5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提高工艺效率，减少浪费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5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优化资源配置，降低能耗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增强团队凝聚力</a:t>
            </a:r>
            <a:endParaRPr lang="zh-CN" altLang="en-US"/>
          </a:p>
        </p:txBody>
      </p:sp>
      <p:sp>
        <p:nvSpPr>
          <p:cNvPr id="10516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6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6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增强创新能力：团队协作可以激发更多的创新思维和想法，推动团队不断进步。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培养团队精神：通过团队协作可以增强团队意识和凝聚力，提高团队的战斗力和执行力。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提升工作效率：团队协作可以更高效地完成工作任务，提高工作效率。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促进知识分享：团队成员之间可以相互学习、分享经验和技术，提高个人和团队的能力。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170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提升团队协作的方法和措施</a:t>
            </a:r>
            <a:endParaRPr lang="zh-CN" altLang="en-US"/>
          </a:p>
        </p:txBody>
      </p:sp>
      <p:sp>
        <p:nvSpPr>
          <p:cNvPr id="105170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10520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使用有效的沟通工具和技术，如即时消息、电子邮件和电话等，保持团队内部联系畅通。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设立一名团队协调员，负责监督和促进团队内部的沟通交流。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定期召开团队会议，确保每个成员都有机会发言和提出建议。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建立开放、诚实和尊重的文化，鼓励团队成员分享想法和意见。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2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制定明确的分工和协作流程</a:t>
            </a:r>
            <a:endParaRPr lang="zh-CN" altLang="en-US"/>
          </a:p>
        </p:txBody>
      </p:sp>
      <p:sp>
        <p:nvSpPr>
          <p:cNvPr id="1052130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确定每个成员的职责和角色，避免任务重叠和冲突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32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制定详细的工作流程和协作规范，确保团队成员能够高效协作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34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定期评估和调整分工和协作流程，以适应团队变化和需求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36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建立有效的沟通机制，促进团队成员之间的信息交流和协作配合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https://d.book118.com/937113136020006044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0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4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思源黑体 CN Normal</vt:lpstr>
      <vt:lpstr>Calibri Light</vt:lpstr>
      <vt:lpstr>Wingdings</vt:lpstr>
      <vt:lpstr>Office Theme</vt:lpstr>
      <vt:lpstr>强化抛光车间工艺团队协作，提升团队凝聚力</vt:lpstr>
      <vt:lpstr>目录</vt:lpstr>
      <vt:lpstr>单击编辑章节标题</vt:lpstr>
      <vt:lpstr>抛光车间工艺团队协作现状</vt:lpstr>
      <vt:lpstr>团队协作存在的问题</vt:lpstr>
      <vt:lpstr>团队成员沟通障碍</vt:lpstr>
      <vt:lpstr>缺乏有效的协作机制</vt:lpstr>
      <vt:lpstr>团队协作对生产效率的影响</vt:lpstr>
      <vt:lpstr>强化抛光车间工艺团队协作的必要性</vt:lpstr>
      <vt:lpstr>提高生产效率</vt:lpstr>
      <vt:lpstr>提升产品质量</vt:lpstr>
      <vt:lpstr>降低生产成本</vt:lpstr>
      <vt:lpstr>增强团队凝聚力</vt:lpstr>
      <vt:lpstr>提升团队协作的方法和措施</vt:lpstr>
      <vt:lpstr>建立有效的沟通机制</vt:lpstr>
      <vt:lpstr>制定明确的分工和协作流程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2024-09-18T06:56:46.141</cp:lastPrinted>
  <dcterms:created xsi:type="dcterms:W3CDTF">2024-09-17T22:56:46Z</dcterms:created>
  <dcterms:modified xsi:type="dcterms:W3CDTF">2024-09-17T22:56:49Z</dcterms:modified>
</cp:coreProperties>
</file>