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92C443-5516-41A6-A9FE-620E2EC7E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6F8977-96C0-47BE-84D9-57DD97D8E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4D4326-3744-4306-A727-2BFD5EEC2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EB0981-B6F1-4715-9953-BE80347FC2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ED2EB8-C971-497C-9F2C-1EFB781FA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6CF26B-68E4-4D85-9ACE-CD04A2E20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3CD1A8-1F39-4706-8CE1-946E0B3AE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A6CACF-55E7-45F3-8514-E56B3AB6E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2E7D7F-D4CC-452B-A1F6-3E815AE5B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08EC2A-B768-42CA-8B74-E5E5888DE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93B8BE-EAD0-434B-B281-B3988E733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1141050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《领导力精要》ppt课件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领导力挑战与应对策略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领导力发展与提升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领导力：是指一种能够激发团队成员的热情和动力，带领团队朝着共同目标前进的能力。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领导力是一种影响力，通过影响他人的思想、情感和行为，来达到共同的目标。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9528" b="952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领导力是一种综合性的能力，包括决策能力、沟通能力、组织能力、协调能力等多个方面。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683" b="7683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领导力能够影响组织的文化、氛围和员工的工作态度，从而影响整个组织的绩效。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在快速变化的环境中，领导者需要具备快速适应和变革的能力，以应对不断变化的市场和竞争环境。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领导力是组织成功的关键因素之一，一个优秀的领导者能够激发团队的潜力，带领团队取得更好的业绩和成果。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领导者应该具备诚实、守信的品质，赢得他人的信任和尊重。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诚信原则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领导者应该具备不断学习和进步的态度，不断提升自己的能力和素质。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领导者应该明确组织的目标，并带领团队朝着这个目标前进。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目标导向原则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领导者应该激发团队成员的积极性和创造力，使他们感到受到重视和支持。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领导者应该具备良好的沟通能力，能够清晰地传达自己的思想和意图，并倾听他人的意见和建议。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领导力类型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6931" r="169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强调集体决策和团队参与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主型领导鼓励团队成员参与决策过程，重视他们的意见和建议。他们相信团队成员的智慧和判断力，并愿意与他们共同商讨和制定策略。这种类型的领导倾向于建立开放、包容的工作环境，促进团队成员的成长和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民主型领导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以服务团队成员为核心目标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型领导关注团队成员的需求和利益，致力于为他们提供支持和帮助。他们相信通过满足团队成员的需求，可以激发他们的积极性和创造力，从而提升整个团队的绩效。服务型领导通常具有高度的同理心和关怀，能够建立紧密的团队关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服务型领导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引领变革和推动创新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型领导具有前瞻性思维，能够洞察未来的趋势和变化，并带领团队适应和应对。他们鼓励团队成员勇于尝试新的方法和思路，推动组织变革和创新。变革型领导通常具备强烈的个人魅力和感召力，能够激发团队成员的热情和动力，推动他们超越自我，实现更高的目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变革型领导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基于交换关系的领导方式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型领导与团队成员之间建立一种基于交换关系的契约。他们明确地与团队成员约定任务、责任和奖励，并在达成共识的基础上进行合作。交易型领导强调任务的完成和绩效的达成，鼓励团队成员通过努力和贡献获得相应的回报。这种类型的领导在管理具体任务和目标方面往往表现出高效性，但可能缺乏对团队成员的情感关怀和支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交易型领导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领导力技能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决策能力是领导力的核心，它涉及到在复杂情境中做出明智选择的能力。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有效的决策需要领导者具备批判性思维、分析能力和创新精神。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领导者需要具备批判性思维能力，以便能够分析问题、识别事实和证据，并做出基于事实的决策。同时，领导者还需要具备创新精神，以提出新的想法和解决方案。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领导者需要具备快速、准确、明智的决策能力，以便在面临挑战和不确定性时能够做出最佳选择。这包括评估风险、权衡利弊以及考虑各种可能性的能力。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78702" y="302649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93766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88823" y="155216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439873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78702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良好的沟通能力是领导力的基础，它涉及到清晰、有效地传达信息的能力。</a:t>
            </a:r>
          </a:p>
        </p:txBody>
      </p:sp>
      <p:sp>
        <p:nvSpPr>
          <p:cNvPr id="7" name="Freeform 7"/>
          <p:cNvSpPr/>
          <p:nvPr/>
        </p:nvSpPr>
        <p:spPr>
          <a:xfrm>
            <a:off x="2061524" y="2017017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821744" y="198471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09930" y="302649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24994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20051" y="155216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971102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09930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领导者需要能够清晰地表达自己的想法、意图和目标，以便团队成员能够理解并执行。同时，领导者还需要具备良好的倾听能力，以便能够听取团队成员的意见和建议。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344462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332647" y="308497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247712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342768" y="161064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493819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32647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有效的沟通需要领导者具备语言和非语言沟通技巧。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9901484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889670" y="308497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804734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8899790" y="161064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9050841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89670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领导者需要掌握有效的沟通技巧，如清晰表达、提问、倾听和反馈等。同时，领导者还需要注意自己的非语言沟通，如肢体语言、面部表情和语气等。</a:t>
            </a:r>
          </a:p>
        </p:txBody>
      </p:sp>
      <p:sp>
        <p:nvSpPr>
          <p:cNvPr id="26" name="Freeform 26"/>
          <p:cNvSpPr/>
          <p:nvPr/>
        </p:nvSpPr>
        <p:spPr>
          <a:xfrm>
            <a:off x="4558856" y="1983121"/>
            <a:ext cx="525777" cy="52577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7059302" y="2017017"/>
            <a:ext cx="570319" cy="45798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9662744" y="2007269"/>
            <a:ext cx="477480" cy="47748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https://d.book118.com/937114105026006026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2024-08-31T02:50:13.254</cp:lastPrinted>
  <dcterms:created xsi:type="dcterms:W3CDTF">2024-08-30T18:50:13Z</dcterms:created>
  <dcterms:modified xsi:type="dcterms:W3CDTF">2024-08-30T18:50:15Z</dcterms:modified>
</cp:coreProperties>
</file>