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9FBB0-9884-4926-83C2-08B87D8ED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219E3-18B2-490E-9073-8916DE4FD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046D8-B7C6-4457-9062-A60FFAD3C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39711-1D93-4F7C-82D8-E71D0CD0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CFD7A-5680-4997-9DCD-E24DEAFBF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B3B74-8105-4CCF-A757-1AA0F0CD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16B007-E0F8-4AF8-8231-F837322FB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FC4CC-956C-48D4-B1BE-4CD11A92F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E4AD7-4710-4D08-8D02-2D3D2C800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C19D5-FD05-4E71-8C36-0D0EB8649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AFED1-E7C7-4E69-BBB5-6D795376F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14141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医院数字化建设中的智能化病房设计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智能化病房设计原则与目标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智能化病房硬件设施规划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智能化病房软件系统集成与应用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智能化病房运营管理与维护策略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智能化病房效果评估与持续改进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252" r="8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智能化病房是指利用物联网、大数据、人工智能等先进技术，对传统病房进行智能化改造和升级，实现医疗服务的智能化、个性化和精细化管理。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智能化病房具有设备自动化、信息实时化、服务智能化等特点，能够提高医疗服务效率和质量，提升患者就医体验。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智能化病房定义与特点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随着物联网、大数据、人工智能等技术的不断发展，智能化病房的技术水平和应用范围将不断扩大。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技术不断创新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管理效率提升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智能化病房将逐渐从提供基础医疗服务向提供全方位、个性化、精准化的医疗服务转变。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智能化病房将通过精细化管理、数据分析和智能决策等手段，提高医院管理效率和运营效益。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智能化病房发展趋势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智能化病房在医院数字化建设中作用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提升医疗服务水平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智能化病房能够实现医疗服务的智能化和个性化，提高医疗服务的质量和效率，满足患者多样化需求。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通过智能化病房的建设，医院可以更加合理地配置医疗资源，提高资源利用效率，缓解医疗资源紧张的问题。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推动医院数字化转型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智能化病房是医院数字化转型的重要组成部分，能够推动医院信息化建设和管理水平的提升，提高医院整体竞争力。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智能化病房设计原则与目标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确保患者能够轻松使用病房内的各类智能化设施，如智能床位、自助查询系统等。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为患者提供舒适的病房环境，包括温度、湿度、光照等自动调节功能。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保障患者在病房内的安全，如设置紧急呼叫系统、防跌倒设施等。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以患者为中心设计理念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提高诊疗效率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通过智能化系统实现快速、准确的诊断和治疗，缩短患者等待时间。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利用大数据和人工智能技术，对医疗流程进行优化，提高医院运营效率。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通过智能化病房系统，方便医患之间的沟通交流，提高患者满意度。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提升医疗服务质量目标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节能降耗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采用节能环保的智能化设备，降低医院能耗和运营成本。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设备共享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实现病房内设备的共享使用，提高设备利用率。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合理规划病房空间布局，为患者提供更加宽敞、舒适的住院环境。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实现资源优化配置原则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智能化病房硬件设施规划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根据病房面积、功能需求及患者舒适度等因素，合理规划床位数量及布局方式，如单人间、双人间或多人间等。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为每位患者配置独立的床头柜、输液架、呼叫器等基础设备，并根据病情需要配备相应的医疗设备，如心电监护仪、呼吸机等。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设置独立的卫生间、淋浴间等辅助设施，方便患者生活起居，同时配置防滑地砖、扶手等安全设施，确保患者安全。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床位布局与设备配置方案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其他硬件设施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根据实际需要配置护士站、治疗车、抢救车等医疗辅助设施，提高医疗服务水平。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选择性能稳定、操作简便的无线呼叫系统，实现患者与医护人员之间的快速沟通，提高救治效率。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安装高清摄像头，实现病房内无死角监控，保障患者安全；同时支持远程监控功能，方便医护人员随时了解患者病情。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呼叫系统、监控系统等硬件设施选型及布局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https://d.book118.com/937114141122006044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2024-09-19T03:51:18.752</cp:lastPrinted>
  <dcterms:created xsi:type="dcterms:W3CDTF">2024-09-18T19:51:18Z</dcterms:created>
  <dcterms:modified xsi:type="dcterms:W3CDTF">2024-09-18T19:51:20Z</dcterms:modified>
</cp:coreProperties>
</file>