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9B361-339E-438A-967D-00E7103A4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6045A-9472-40AB-A0C0-4C3F7591D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C6A4B-4050-43BF-97AB-C94FC51F6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90B92-6211-4219-821D-9E25110D2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3A7124-354D-4E48-BC72-05687D1F6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6164DE-A814-4291-85E5-E49225301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AA7F34-484A-4258-8F17-B60CFD1E1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9DB88-B842-4BC5-8A84-510A433D4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7BBF1-2361-4B15-8CA4-5A77DB7DC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6DD44-A079-4655-A0FF-0337E52EB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787A3-F88B-4335-9350-23D39A92D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2003204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2023年安全生产工作年度总结报告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2023年安全生产工作总结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安全生产工作改进建议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回顾2023年安全生产工作情况，总结经验教训，为未来安全生产工作提供参考和借鉴。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安全生产是国家和社会发展的重要保障，是维护人民生命财产安全的重要举措。随着经济社会的快速发展，安全生产工作面临着越来越多的挑战和压力。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821" r="982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本报告将全面总结2023年安全生产工作的成绩和不足，分析存在问题的原因，提出改进措施和建议。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本报告分为引言、正文和结论三个部分，其中正文部分包括安全生产工作概况、重点领域安全生产工作、存在的问题与不足、改进措施和建议等四个部分。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报告形式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本报告采用文字描述和数据表格相结合的方式进行表述，力求客观、准确、全面地反映2023年安全生产工作的实际情况。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2023年安全生产工作总结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确保全年安全生产事故为零，提高员工安全意识和操作技能。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制定年度安全生产工作计划，明确工作任务和责任人，定期进行安全检查和评估。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工作目标和计划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全年未发生安全生产事故，员工安全意识明显提高，操作技能得到提升。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实施了安全生产标准化管理，建立了完善的安全生产管理体系，加强了应急预案的制定和演练。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工作成果和亮点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亮点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667" r="8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部分员工安全意识仍需加强，安全培训和教育需要更加深入和全面。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安全生产投入不足，部分设备存在安全隐患，需要加大整改力度。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工作不足和问题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安全事故分析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19" r="26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在2023年，公司共发生各类安全事故XX起，其中生产事故XX起，交通事故XX起，火灾事故XX起。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各类事故的具体数量和占比，例如生产事故占比XX%，交通事故占比XX%，火灾事故占比XX%。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事故类型和数量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https://d.book118.com/937120032046006030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2024-09-01T21:28:04.016</cp:lastPrinted>
  <dcterms:created xsi:type="dcterms:W3CDTF">2024-09-01T13:28:04Z</dcterms:created>
  <dcterms:modified xsi:type="dcterms:W3CDTF">2024-09-01T13:28:05Z</dcterms:modified>
</cp:coreProperties>
</file>