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411AD7-B5C4-4610-8E2B-74818D605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1BD8C-B3AE-4047-AE63-0FB49FE69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994CAB-6A2D-4AE6-B347-AAE1A1271E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CC7003-5366-4345-9A3B-0C1F72E93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637125-0AE6-4390-87E3-F84C548432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ECD94A-72A3-4BD5-AF64-639CE1D18B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763153-4B25-4F8F-971B-3EBDD6F49B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6CCF4-7288-4804-8BAE-E4AD9C9BFB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540B03-6113-4C91-A8BB-A2477459E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F74A1-EF32-4E6C-ACAF-7FD46E04E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9893C-DC75-4F28-82D2-B13152219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20150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护理考编题库讲课</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临床护理知识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健康教育与康复护理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护理题库解析与备考策略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掌握护理基本概念是护理工作的基础。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护理基本概念包括整体护理、人性化护理、护理程序等，这些概念是指导护理实践的重要思想，有助于提高护理质量和病人满意度。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护理基本概念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熟练掌握护理操作技能是护理工作的核心。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护理操作技能包括基础护理操作、急救技能、康复技能等，这些技能是护理人员在临床实践中必须掌握的基本技能，能够提高病人的治疗效果和生活质量。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3833" b="3833"/>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护理操作技能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719" r="21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遵循护理伦理与法律是护理工作的底线。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护理伦理与法律包括病人权利、医疗保密、医疗纠纷处理等，这些内容是保障病人权益和维护医疗秩序的重要保障，也是护理人员职业素养的体现。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护理伦理与法律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临床护理知识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内科护理是临床护理的重要组成部分，涉及多个系统疾病的护理。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内科护理涉及心血管、呼吸、消化、内分泌等多个系统疾病的护理，要求护士掌握相关疾病的病因、病理生理、临床表现、治疗原则及护理措施，能够为患者提供专业、全面的护理服务。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内科护理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外科护理涉及到手术前后及康复期的患者护理。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外科护理不仅要求护士掌握手术的基本知识和技能，还要关注患者的心理状态和康复情况。在手术前，护士要协助医生做好患者的身体评估和准备工作；手术后，护士要密切观察患者的生命体征和病情变化，及时处理并发症，并指导患者进行康复训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外科护理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妇产科护理涉及到女性生殖健康和孕产期保健。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妇产科护理要求护士掌握女性生殖系统的生理特点和常见疾病的临床表现及治疗原则，能够为女性提供专业的健康指导和护理服务。孕产期保健是妇产科护理的重要内容，护士要关注孕妇的产前检查、孕期营养和心理状态，指导孕妇正确进行分娩准备和产后恢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儿科护理主要针对儿童的生长发育特点和常见疾病。</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儿科护理要求护士掌握儿童的生长发育特点和心理需求，关注儿童的营养和免疫接种。对于常见儿科疾病，如呼吸道感染、消化道疾病等，护士要了解病因、临床表现和治疗原则，为患儿提供专业、细心的护理服务。同时，护士还要与家长进行有效的沟通，指导家长如何照顾患儿，促进患儿的康复。</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护理管理知识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https://d.book118.com/937120150145006033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2024-09-07T09:44:52.937</cp:lastPrinted>
  <dcterms:created xsi:type="dcterms:W3CDTF">2024-09-07T01:44:52Z</dcterms:created>
  <dcterms:modified xsi:type="dcterms:W3CDTF">2024-09-07T01:44:54Z</dcterms:modified>
</cp:coreProperties>
</file>