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0851F-ACF9-4503-931F-F43755CD2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9AA5E-59B6-459E-92A3-E401D793E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1E33C-9659-4997-8B6F-F60DD416E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27549-384E-4905-8EF7-2E917600C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E1C60D-80E4-46F3-A9F1-B1F991CE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8BFD2D-0AAA-478F-BD81-61E84833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6676F-4FF9-4D14-B038-76C08C504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528EB-E7AA-4B67-9E85-B4B97B09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F8205-8F39-4902-B513-C69FC6345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6C53E-7A21-4301-9E29-0FA892043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5CD98-7B87-4707-BA0C-FA541020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1056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来适可药代动力学研究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药代动力学概述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来适可药代动力学特性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来适可与其他药物的相互作用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来适可的特殊人群药代动力学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来适可的药代动力学研究方法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来适可的临床应用与疗效评估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药代动力学概述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药代动力学是研究药物在生物体内吸收、分布、代谢和排泄的学科，主要考察药物在体内的动态变化过程。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通过药代动力学研究，了解药物在体内的吸收速率、分布情况、代谢方式和排泄途径，为药物的合理使用、剂量调整和药物开发提供科学依据。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药代动力学研究有助于确定合适的给药方案，如给药剂量、给药间隔等，从而提高治疗效果并降低不良反应。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指导临床用药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在药物研发过程中，药代动力学研究是必不可少的环节，它有助于评估药物的吸收、分布、代谢和排泄特性，为新药的进一步开发提供依据。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通过药代动力学研究，可以根据患者的个体差异调整给药方案，实现个体化用药，提高治疗效果并减少不良反应。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个体化用药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药代动力学研究的重要性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药代动力学研究起始于20世纪初期，随着科学技术的发展和人们对药物作用机制认识的深入，药代动力学逐渐发展成为一门独立的学科。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生物技术的进步和计算机模拟技术的发展，药代动力学研究取得了长足的进步，为新药研发和临床用药提供了更加科学和可靠的依据。未来，药代动力学研究将继续朝着更加精准、个性化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药代动力学研究的历史与发展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来适可药代动力学特性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来适可在小肠被吸收，进入血液循环。其吸收率受食物影响，建议餐后服用以增加吸收。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来适可主要分布在肝脏、脂肪和肌肉组织中，其中肝脏中的浓度最高。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来适可的吸收与分布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958" r="31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来适可在肝脏中代谢，主要代谢产物为药效较弱的代谢物。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来适可及其代谢产物主要通过尿液排出，少量通过汗液排出。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来适可的代谢与排泄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半衰期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来适可的半衰期约为12小时，表明其作用时间较长。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来适可的清除率较高，表明其在体内代谢和排泄较快。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血药浓度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服用来适可后，血药浓度在2-4小时内达到峰值，且血药浓度相对稳定。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来适可的药代动力学参数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来适可与其他药物的相互作用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食物对来适可药效的影响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食物对来适可的药效也有一定影响，可能改变其作用强度和持续时间。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食物对来适可吸收的影响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食物中的某些成分可能会影响来适可在体内的吸收速率和程度，从而影响其药代动力学特性。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来适可与食物的相互作用机制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食物中的成分可能通过影响来适可的溶解度、渗透性、胃酸酸度等因素，从而影响其吸收。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来适可与食物的相互作用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抑制或诱导肝药酶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某些药物可能抑制或诱导来适可的代谢酶，从而影响其代谢和药代动力学特性。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药物相互作用的风险评估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在临床实践中，应充分评估来适可与其他药物的相互作用风险，避免不必要的不良反应和药物过量。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竞争性代谢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某些药物可能与来适可竞争相同的代谢酶，导致来适可代谢减慢，血药浓度升高。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来适可与其他药物的相互作用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https://d.book118.com/937121056142006033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2024-09-07T08:27:51.380</cp:lastPrinted>
  <dcterms:created xsi:type="dcterms:W3CDTF">2024-09-07T00:27:51Z</dcterms:created>
  <dcterms:modified xsi:type="dcterms:W3CDTF">2024-09-07T00:27:53Z</dcterms:modified>
</cp:coreProperties>
</file>