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F5B99-CD38-4BDE-B4FB-FCE20EA7C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A8051-07E6-4D17-9532-A80DF6AE3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80E97-0F2C-41E4-AB5E-EF89B939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FF365-6D30-4FB6-812F-E0A8EAC47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B0A57-620F-4931-9437-B0D98610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A53ED-B9B7-40FC-97F8-6930501DC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178D0-58BE-4694-ACB7-78E423AF0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E0D95-992A-4F3A-8600-9A7228185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67E59-6088-4645-BE91-F448E5E9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6894C-121A-426C-B7F9-10FEABCE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2D3CF-988D-4A28-ABDC-1E8B96E0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2131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地震科普讲解大赛活动总结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活动效果和反响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活动收获和亮点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地震是常见的自然灾害，给人类带来巨大的生命和财产损失。为了提高公众对地震的认识和应对能力，普及地震知识变得尤为重要。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科普讲解是传播科学知识的重要途径，通过讲解可以让公众更好地理解和掌握地震相关知识，提高防震减灾意识和能力。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科普讲解的重要性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地震灾害的严重性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提高公众对地震的认识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通过此次活动，让更多的人了解地震的成因、危害、预防措施等，提高公众对地震的认识水平。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增强公众的应急处理能力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通过讲解和实践操作，使公众掌握地震发生时的正确应对方法，提高应急处理能力。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促进科普知识的普及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此次活动旨在促进地震科普知识的普及，提高全社会的科学素质和防灾减灾意识。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[XXXXX]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比赛规则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参赛选手需围绕地震科普知识进行讲解，形式不限，可以是PPT、视频、演讲等。比赛分为初赛和决赛两个阶段，初赛由各学校自行组织，决赛由主办方统一组织。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比赛流程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初赛由各学校自行组织，选手提交作品后由学校评委进行评选，选出优秀作品进入决赛。决赛由主办方统一组织，选手在指定时间和地点进行现场讲解，由专业评委打分评选出最终获奖者。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比赛规则和流程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来自各个学校的在校学生，涵盖了小学、初中、高中和大学等不同年龄段的学生。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参赛选手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选手们提交的作品形式多样，包括PPT、视频、演讲等，内容涉及地震科普知识的各个方面，如地震成因、地震预警、地震应急等。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参赛作品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参赛选手和作品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评委由地震专家、科普作家、教育专家等组成，具有丰富的地震科普知识和教学经验。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评委组成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评审标准主要包括内容的科学性、讲解的清晰度、形式的创新性等方面，力求全面评估选手的综合素质和表现力。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评委和评审标准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活动效果和反响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观众反馈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观众满意度高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大部分观众对活动表示满意，认为活动组织有序，讲解内容丰富，让他们对地震科普有了更深入的了解。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观众反馈意见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部分观众提出了一些建议，如希望活动能增加互动环节，让观众更深入地参与进来。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媒体报道和社交媒体反响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活动受到了多家媒体的关注和报道，包括电视台、广播电台和报纸等，扩大了活动的影响力。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活动在社交媒体上引起了广泛的关注和讨论，许多网友纷纷转发和评论，表示支持和赞同。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社交媒体反响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https://d.book118.com/937122131121006031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2024-09-03T23:55:39.714</cp:lastPrinted>
  <dcterms:created xsi:type="dcterms:W3CDTF">2024-09-03T15:55:39Z</dcterms:created>
  <dcterms:modified xsi:type="dcterms:W3CDTF">2024-09-03T15:55:41Z</dcterms:modified>
</cp:coreProperties>
</file>