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F2D48-AF7E-4813-8AD3-F2A96DEB9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D8422-A1AA-4800-AF38-5C8B3F10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15D4B2-F1FC-4C7E-AA41-6D5A78F1A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70714C-48B3-46B1-BF8E-BDB8486F3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1465C5-12CF-4EC9-8855-6F18B52103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F2101C-91FD-4B12-BA2A-9F8A25B76D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CF4711-2006-4F7B-955B-82A4815E5F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E980F-07DB-4A61-949E-49952AE5A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81465-ABBB-4541-AFAC-24753CE21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BCDF7-0802-47D3-90E9-E8AE45A05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D3F3F-4C9E-4F89-96CD-7B8EB86DF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22131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新媒体时代下大学生就业管理创新性</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2023-11-17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新媒体时代与大学生就业现状</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新媒体在大学生就业管理中的应用</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创新性大学生就业管理策略</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新媒体时代大学生就业管理案例分享</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未来展望与总结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新媒体时代与大学生就业现状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社交媒体兴起</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社交媒体成为新媒体时代的重要特征，人们通过社交媒体获取信息、交流思想，社交媒体对人们的价值观、思维模式产生了重要影响。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信息传播快速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新媒体时代，信息传播的速度极快，覆盖面广，对人们的生活、学习方式产生了深远影响。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多元化表达方式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新媒体时代，人们可以通过文字、图片、视频等多种方式表达观点，信息呈现方式更加多元化。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99" r="21899"/>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542" r="16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新媒体时代的特征与影响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随着大学生数量的增加，就业市场竞争日益激烈，大学生就业压力不断增大。</a:t>
            </a:r>
          </a:p>
        </p:txBody>
      </p:sp>
      <p:pic>
        <p:nvPicPr>
          <p:cNvPr id="6" name="Picture 6"/>
          <p:cNvPicPr>
            <a:picLocks noChangeAspect="1"/>
          </p:cNvPicPr>
          <p:nvPr/>
        </p:nvPicPr>
        <p:blipFill>
          <a:blip r:embed="rId2"/>
          <a:srcRect l="22917" r="22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就业压力增大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当前大学生就业结构中，存在行业、地区等不平衡现象，部分行业、地区人才过剩，而部分行业、地区人才匮乏。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就业结构不合理</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随着科技的发展，企业对大学生的职业能力要求越来越高，除了专业技能外，还要求具备良好的沟通能力、团队协作能力等。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职业能力要求提高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大学生就业现状及挑战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新媒体的发展，使得企业招聘方式发生变化，如网络招聘、社交媒体招聘等成为新的招聘方式，为大学生提供了更多的就业机会。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招聘方式变化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新媒体提供了丰富的职业信息，大学生可以通过新媒体了解各种职业的发展前景、能力要求等，有助于大学生更好地进行职业规划。</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职业规划方式变化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新媒体时代，大学生可以通过社交媒体等方式建设个人品牌，展示自己的能力、特长，提高就业竞争力。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个人品牌建设</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新媒体对大学生就业的影响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新媒体在大学生就业管理中的应用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线上宣讲会</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企业可以通过新媒体平台开展线上宣讲会，打破地域限制，让更多的大学生了解企业情况和招聘需求。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简历筛选智能化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新媒体技术可以帮助企业实现简历筛选的智能化，提高筛选效率和准确性，节省人力资源成本。</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招聘平台多样化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新媒体时代，大学生就业管理充分利用微博、微信公众号、招聘网站等多样化平台发布招聘信息，扩大招聘范围，提高招聘效率。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1016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新媒体在招聘中的应用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实时互动教学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通过新媒体技术，职业培训可以实现实时互动教学，让学员在学习过程中随时提问、交流，提高学习效果。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学习成果展示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新媒体平台可以让大学生展示自己的学习成果，如作品、项目等，为企业和招聘者提供更多评价依据。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在线培训课程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新媒体平台提供了丰富的在线培训课程，大学生可以根据自己的兴趣和职业规划选择适合自己的课程进行学习。</a:t>
            </a:r>
          </a:p>
        </p:txBody>
      </p:sp>
      <p:pic>
        <p:nvPicPr>
          <p:cNvPr id="10" name="Picture 10"/>
          <p:cNvPicPr>
            <a:picLocks noChangeAspect="1"/>
          </p:cNvPicPr>
          <p:nvPr/>
        </p:nvPicPr>
        <p:blipFill>
          <a:blip r:embed="rId2"/>
          <a:srcRect l="16583" r="165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新媒体在职业培训中的应用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5" r="3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新媒体平台可以发布各类就业信息，如政策解读、行业动态、市场需求等，帮助大学生更好地了解就业市场。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就业信息发布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通过新媒体技术，可以为大学生提供个性化的就业指导服务，如职业规划、求职技巧、心理辅导等，满足不同大学生的个性化需求。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个性化就业指导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新媒体平台可以收集并分析大学生就业相关数据，为政府和高校提供决策依据，促进就业政策和服务的优化。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就业数据分析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新媒体在就业指导中的应用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创新性大学生就业管理策略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https://d.book118.com/937122131166006041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2024-09-14T23:34:38.642</cp:lastPrinted>
  <dcterms:created xsi:type="dcterms:W3CDTF">2024-09-14T15:34:38Z</dcterms:created>
  <dcterms:modified xsi:type="dcterms:W3CDTF">2024-09-14T15:34:40Z</dcterms:modified>
</cp:coreProperties>
</file>