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7AE1EEE-8540-4BE0-A58D-BE116938FA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F0B744-5FAB-4004-BEE0-8077021102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B5D4B49-35B2-4606-BAA2-D6CC1BF315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9C9CBF6-4433-42CF-BEBC-6234B7ED04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41CF0FE-B77D-404C-A508-DE6FC332146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5A39CA1-8553-4CD5-B4AD-7950FCF4052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92CEF45-2BA7-4B2B-9816-82CE87629B2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F5577CA-78FC-4613-A494-ABA0AD5FC1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D8E6E53-CBE9-42DF-9266-82647CD6C8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8260C8E-1328-4271-9D12-B40AF189C7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EE10FE-D134-483C-9A19-559164DE6D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 Id="rId6"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712213301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项目供应商管理与协作方式</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项目供应商管理概述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供应商选择与评估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供应商协作方式</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供应商关系管理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供应商绩效评估与改进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项目供应商管理实践案例</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项目供应商管理概述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7496" r="27496"/>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项目供应商管理是指在项目实施过程中，对项目所需物资、设备、服务等的供应商进行有效选择、评估、监控和协作的一系列管理活动。</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重要性</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项目供应商管理是项目管理的重要组成部分，它直接关系到项目的成本、质量、进度和风险等方面。有效的供应商管理能够确保项目所需资源的稳定供应，降低项目成本，提高项目质量，减少项目风险，从而保障项目的顺利实施。</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TextBox 15"/>
          <p:cNvSpPr txBox="1"/>
          <p:nvPr/>
        </p:nvSpPr>
        <p:spPr>
          <a:xfrm>
            <a:off x="705451"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01</a:t>
            </a:r>
          </a:p>
        </p:txBody>
      </p:sp>
      <p:sp>
        <p:nvSpPr>
          <p:cNvPr id="16" name="TextBox 16"/>
          <p:cNvSpPr txBox="1"/>
          <p:nvPr/>
        </p:nvSpPr>
        <p:spPr>
          <a:xfrm>
            <a:off x="3571418" y="3467100"/>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02</a:t>
            </a:r>
          </a:p>
        </p:txBody>
      </p:sp>
      <p:sp>
        <p:nvSpPr>
          <p:cNvPr id="17" name="TextBox 17"/>
          <p:cNvSpPr txBox="1"/>
          <p:nvPr/>
        </p:nvSpPr>
        <p:spPr>
          <a:xfrm>
            <a:off x="9265251" y="3471017"/>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04</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供应商管理的目标</a:t>
              </a:r>
            </a:p>
          </p:txBody>
        </p:sp>
      </p:grpSp>
      <p:sp>
        <p:nvSpPr>
          <p:cNvPr id="40" name="TextBox 40"/>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确保供应商按照合同要求提供合格的物资、设备或服务；</a:t>
            </a:r>
          </a:p>
        </p:txBody>
      </p:sp>
      <p:sp>
        <p:nvSpPr>
          <p:cNvPr id="41" name="TextBox 41"/>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降低采购成本，提高采购效率；</a:t>
            </a:r>
          </a:p>
        </p:txBody>
      </p:sp>
      <p:sp>
        <p:nvSpPr>
          <p:cNvPr id="42" name="TextBox 42"/>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优化供应商结构，提高供应商的整体绩效；</a:t>
            </a:r>
          </a:p>
        </p:txBody>
      </p:sp>
      <p:sp>
        <p:nvSpPr>
          <p:cNvPr id="43" name="TextBox 43"/>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建立与供应商长期稳定的合作关系，实现双方共赢。</a:t>
            </a:r>
          </a:p>
        </p:txBody>
      </p:sp>
      <p:sp>
        <p:nvSpPr>
          <p:cNvPr id="44" name="TextBox 44"/>
          <p:cNvSpPr txBox="1"/>
          <p:nvPr/>
        </p:nvSpPr>
        <p:spPr>
          <a:xfrm>
            <a:off x="6416218"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03</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协作与沟通</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与供应商的协作和沟通是确保项目顺利实施的关键环节，但实际操作中往往存在沟通不畅、协作不紧密等问题，影响项目的进展和效果。</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供应商选择</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如何在众多供应商中选择出最适合项目的供应商是一个具有挑战性的任务，需要考虑价格、质量、交货期、服务等多个方面。</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供应商评估</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对供应商的评估需要全面、客观、准确，但实际操作中往往存在主观性和片面性，影响评估结果的公正性和准确性。</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供应商监控</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如何对供应商的履约情况进行有效监控，及时发现并解决问题，确保供应商按照合同要求履行义务是一个重要的挑战。</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供应商管理的挑战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供应商选择与评估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了解行业趋势、市场规模、主要参与者以及潜在供应商。</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市场调研</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信息收集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初步筛选</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24" b="2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收集潜在供应商的相关信息，如公司背景、业务范围、产品质量、价格等。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根据收集的信息，初步筛选出符合项目需求的潜在供应商。</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供应商市场调查</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质量标准</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价格标准</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交货期标准</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服务标准</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供应商评估标准</a:t>
              </a:r>
            </a:p>
          </p:txBody>
        </p:sp>
      </p:grpSp>
      <p:pic>
        <p:nvPicPr>
          <p:cNvPr id="28" name="Picture 28"/>
          <p:cNvPicPr>
            <a:picLocks noChangeAspect="1"/>
          </p:cNvPicPr>
          <p:nvPr/>
        </p:nvPicPr>
        <p:blipFill>
          <a:blip r:embed="rId2"/>
          <a:srcRect l="13808" r="13808"/>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2587" b="12587"/>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评估供应商的产品或服务是否符合项目所需的质量要求。</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评估供应商的价格是否合理，是否具有竞争力。</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评估供应商是否能够按时交货，保证项目的进度。</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评估供应商的服务水平，如售后服务、技术支持等。</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确定中标者</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根据评估结果和现场考察情况，确定中标者并签订合同。</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现场考察</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对评估合格的供应商进行现场考察，了解其生产、管理等情况。</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评估投标书</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对收到的投标书进行评估，包括价格、质量、交货期等方面。</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制定选择计划</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明确选择目标、制定选择计划、确定评估标准。</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发布招标公告</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向潜在供应商发布招标公告，明确招标要求和时间表。</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供应商选择流程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供应商协作方式</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双方定期举行会议，讨论项目进展、问题解决和下一步计划。</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面对面会议</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通过电话或邮件进行日常沟通，确保信息及时传递。</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电话/邮件沟通</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签订合同明确双方权责，确保项目按照约定进行。</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合同约束</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传统协作方式</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通过电子采购平台进行询价、报价、招标等操作，提高采购效率。</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电子采购平台</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使用在线协作工具进行项目管理、文件共享和进度跟踪，促进团队协作。</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在线协作工具</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3306" r="13306"/>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采用统一的数据交换标准，确保供应链信息流畅。</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数据交换标准</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电子商务协作方式</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https://d.book118.com/937122133016006035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2024-09-09T09:13:35.809</cp:lastPrinted>
  <dcterms:created xsi:type="dcterms:W3CDTF">2024-09-09T01:13:35Z</dcterms:created>
  <dcterms:modified xsi:type="dcterms:W3CDTF">2024-09-09T01:13:38Z</dcterms:modified>
</cp:coreProperties>
</file>