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B6D706-BCDB-4B41-AF27-BD704CFEE5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DF34AD-C360-4A26-8115-337BF9C3E0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B27461-8AFC-438C-8364-B19AC760D8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36A24D-8FCC-4F92-A8BA-656726FD53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996E766-8172-4617-960F-BEFA7E2AB3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103EA0F-3F1F-4DBA-8EB8-8986F70CC9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8052094-DB9A-4572-AA14-A08C6E94D0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EDF4BF-20E2-4895-9EE6-D6E8026AD5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A222DD-4220-4B7C-8256-95B24400BA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095F92-47F1-46E4-8836-32CF6DB7C3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2F12D1-8C37-4F48-B671-53680A1370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7122151116006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股票的发行与流通课件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股票的基本概念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股票的发行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股票的流通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股票的风险与收益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股票的投资策略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股票的未来发展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股票的基本概念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30845" y="252838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20017" y="5027098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36105" y="5027098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36988" y="293181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66977" y="290681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75518" y="443644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70342" y="532092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23592" y="447077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32415" y="2756572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永久性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13241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股票的有效期通常与公司的存续期间相一致，除非公司破产或被收购。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541030" y="1027328"/>
            <a:ext cx="41243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股票定义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1030" y="1453445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股票是公司发行的一种所有权凭证，代表股东对公司的所有权。股东通过持有股票，享有公司经营的收益和决策权。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5793785" y="279132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58501" y="3293513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250975" y="358598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101166" y="3337992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403006" y="359535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922225" y="5355934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598325" y="5290510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7824133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流动性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24133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股票可以在证券市场自由买卖，具有较强的流动性。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89125" y="2785147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收益性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8912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持有股票可以获得公司分配的股息和红利，以及通过买卖股票获取资本利得。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54890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风险性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54890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股票价格受多种因素影响，包括公司业绩、市场环境、政策法规等，具有较大的风险性。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股票的定义与特点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普通股股东享有公司的经营决策权和优先权，优先股通常享有固定的股息收益。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3458" b="1345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普通股和优先股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根据股票上市地的不同，可以分为A股、B股、H股等不同类型，每种股票有不同的投资群体和交易规则。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A股、B股、H股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5500" r="5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根据公司业绩和规模的不同，可以分为蓝筹股和垃圾股，蓝筹股通常业绩稳定、规模较大，而垃圾股则相反。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蓝筹股和垃圾股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股票的种类与区别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3450" r="13450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个人投资者通过购买股票参与公司经营，并获取投资回报。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个人投资者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机构投资者包括基金、保险公司、证券公司等机构，他们以专业的投资能力和资金实力参与股票市场。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机构投资者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做市商是股票市场的中介机构，负责提供买卖报价，维护市场的流动性。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做市商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监管机构负责对股票市场进行监管，维护市场秩序和公平交易。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监管机构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股票市场的参与者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股票的发行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6917" b="691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公司通过发行股票筹集资金，用于扩大生产、研发、市场营销等业务活动，以促进公司的发展。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筹集资金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降低风险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提高知名度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增加股东基础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通过发行股票，公司可以将风险分散给投资者，降低经营风险。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股票发行可以吸引更多的人关注公司，提高公司的知名度和品牌价值。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发行股票可以吸引新的股东，扩大公司的股东基础，增强公司的稳定性和治理水平。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股票发行的目的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完成发行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公司完成股票发行后，投资者通过证券交易所进行交易，公司获得募集资金。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发布招股说明书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公司需要发布招股说明书，向投资者介绍公司的基本情况、财务状况、业务前景等信息。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确定发行价格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公司根据市场情况和自身估值确定发行价格。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确定发行规模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公司根据自身需要和市场需求确定发行规模。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选择发行方式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公司可以根据自身情况和市场环境选择公开发行或私募发行等方式。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股票发行的流程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542" r="1654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根据公司的市盈率、盈利预测等数据确定发行价格。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市盈率法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根据公司的净资产、净资产收益率等数据确定发行价格。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净资产法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通过竞价方式确定发行价格，通常用于新股发行。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竞价法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公司和投资者协商确定发行价格，通常用于私募发行。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协商定价法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股票发行的定价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https://d.book118.com/937122151116006052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2024-09-26T03:55:28.535</cp:lastPrinted>
  <dcterms:created xsi:type="dcterms:W3CDTF">2024-09-25T19:55:28Z</dcterms:created>
  <dcterms:modified xsi:type="dcterms:W3CDTF">2024-09-25T19:55:30Z</dcterms:modified>
</cp:coreProperties>
</file>