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D7EDE-BD15-4C1C-8AD2-066D78BA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6BEE5-C78C-410F-B9B0-E0D931BE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B0FC6-44F3-4DA1-9C62-7DEBCF459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4915F-4389-4447-A2B6-D775FC85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3C8F4-2CA3-4963-A469-84F6E2DA8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F5AEE-8C0F-46A4-B843-7645EC7E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E9557-2F92-4AFB-82B9-B5CAF53CC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FE0A5-77AE-44D4-BBD7-50D64BF9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10D7B-BF26-42E2-9118-6F775071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E930F-361E-44A6-AAD9-194493B5B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E10F9-1860-44C0-81C7-CDFF2939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3114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塑性变形与轧制技术之变形温度对塑性的影响课件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塑性变形简介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变形温度对塑性的影响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实验研究与结果分析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塑性变形简介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塑性变形的定义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塑性变形：在外部力的作用下，材料发生不可逆的永久变形。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塑性变形是金属材料在受到外力作用时，内部原子或分子的相对位置发生改变，同时伴随着晶格的畸变和位错的产生和运动，导致宏观尺度上材料发生形变。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金属加工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通过塑性变形将金属原材料加工成所需形状和性能的制品。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表面强化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通过塑性变形提高金属表面的硬度和耐磨性。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结构件制造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利用塑性变形技术制造承受载荷的结构件。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塑性变形的应用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54" r="2045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屈服准则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描述材料开始屈服的条件和屈服后的应力应变关系。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流动法则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描述材料在塑性变形过程中应力和应变之间的关系。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强化理论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描述塑性变形过程中材料强度随变形程度提高的现象。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塑性变形的基本理论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变形温度对塑性的影响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https://d.book118.com/937123114020006032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2024-09-04T17:58:40.118</cp:lastPrinted>
  <dcterms:created xsi:type="dcterms:W3CDTF">2024-09-04T09:58:40Z</dcterms:created>
  <dcterms:modified xsi:type="dcterms:W3CDTF">2024-09-04T09:58:42Z</dcterms:modified>
</cp:coreProperties>
</file>