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F75F8F-DE8C-4F47-A8F5-F04F8902C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8B006-0223-41C6-96DC-966CBC66F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AFE1AC-04F2-43AB-AF4C-74D542F99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33145C-899F-4E18-B533-D18255EAF6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D17891-F0B5-4D2B-BBA1-9FED288FA4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967CD9-1B8D-4E40-AE86-3350995128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F57FA4-26A7-46D2-B69E-E008D2C3B2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EECDFB-9593-4EA5-B31E-82CA8192E3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F01F27-06FE-478C-9B19-892AB13053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4D62A-430F-4046-A7D4-0D891016F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01F723-0561-4D7D-83A6-1D3DFCE21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12312612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《动物营养学概述》ppt课件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动物营养学简介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动物营养学基础知识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动物营养需要与供给</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动物营养与健康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动物营养实践与应用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动物营养学简介</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792" b="16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动物营养学是一门研究动物与食物之间相互关系的科学，主要探讨动物如何从食物中获取必要的营养物质，以及这些营养物质如何被机体吸收、利用和储存。</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它涉及到动物生理、生化、生物化学和微生物学等多个学科领域，是动物科学、动物医学和生物科学等学科的重要基础。</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动物营养学的定义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动物营养学的目的和意义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研究动物营养需求与食物供给之间的关系，为动物的健康养殖提供科学依据，提高养殖效益，促进畜牧业的可持续发展。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动物营养学的研究成果有助于解决人类食品供应问题，保障食品安全和人类健康；同时也有助于保护生态环境，促进生态平衡。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人类在长期的养殖实践中，通过观察和实践，逐渐形成了对动物营养的初步认识。如古希腊哲学家亚里士多德通过对动物的观察，提出了食物中包含“形式”和“质料”的理论。</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发展，人们对动物营养的认识逐渐深入。19世纪末，德国科学家赫尔曼·沃格特提出了“消化能”概念，为现代动物营养学奠定了基础。20世纪初，随着生物化学的迅速发展，人们对动物营养的需求和供给关系有了更深入的了解。</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动物营养学的研究领域不断扩大。现代动物营养学不仅关注动物的营养需求和供给关系，还涉及到动物的生理、生化、免疫、疾病防治等多个方面。同时，随着人们对生态环境和食品安全问题的关注度不断提高，动物营养学的研究也更加注重环保和可持续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古代动物营养学</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近代动物营养学</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现代动物营养学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动物营养学的发展历程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动物营养学基础知识</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指动物摄取、消化、吸收和利用食物中的有机物质以维持其生命活动的过程。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营养</a:t>
            </a:r>
          </a:p>
        </p:txBody>
      </p:sp>
      <p:pic>
        <p:nvPicPr>
          <p:cNvPr id="5" name="Picture 5"/>
          <p:cNvPicPr>
            <a:picLocks noChangeAspect="1"/>
          </p:cNvPicPr>
          <p:nvPr/>
        </p:nvPicPr>
        <p:blipFill>
          <a:blip r:embed="rId2"/>
          <a:srcRect t="16750" b="16750"/>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研究动物对食物中各种营养物质的需要及其利用的学科。</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营养学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指动物体内需要且必须从食物中获取的物质。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营养物质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动物营养学中的基本概念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消化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指动物摄取的食物在物理和化学作用下分解为可被吸收的小分子物质的过程。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吸收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指消化后的小分子物质通过消化道黏膜进入血液循环的过程。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影响消化吸收的因素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食物的物理性质、化学组成、动物种类和生理状态等。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动物对食物的消化吸收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构成动物体的主要物质，具有多种生理功能，如维持渗透压、提供能量等。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蛋白质</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构成动物体组织和调节生理功能的无机物质，如钙、磷、镁等。</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矿物质</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提供能量，维持正常生理功能，同时也是动物体组织的重要组成成分。</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碳水化合物</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提供大量能量，同时也是构成生物膜和脂溶性维生素的必需物质。</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脂肪</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维持动物正常生理功能所必需的有机物质，通常不能由动物体自行合成，必须从食物中获取。</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维生素</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动物所需的营养物质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动物营养需要与供给</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https://d.book118.com/937123126122006035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2024-09-10T04:47:23.399</cp:lastPrinted>
  <dcterms:created xsi:type="dcterms:W3CDTF">2024-09-09T20:47:23Z</dcterms:created>
  <dcterms:modified xsi:type="dcterms:W3CDTF">2024-09-09T20:47:25Z</dcterms:modified>
</cp:coreProperties>
</file>