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473DA-22DB-4E54-A5DE-3F4B108A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4D82-CF69-4012-B65B-1B1315A6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9D3D4-7221-4BF0-A728-0A9B99E1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0BC51-6B6F-4196-8229-61FAA9A91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9DE92-0029-47C5-A6AE-13AE3998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175DE-0E8F-4894-BAE5-656AFADE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0AFCC-55B6-4597-8332-90CE6EFD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7DA2D-3D67-4795-A218-8A025F93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B4427-8A52-481B-8366-8A970523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30790-3C86-48ED-B409-693EFDCD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F698C-C479-49A9-80C3-123961EF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401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放化疗呕吐护理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放化疗呕吐概述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放化疗呕吐的护理原则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放化疗呕吐的护理措施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放化疗呕吐的预防和减轻方法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放化疗呕吐的案例分享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放化疗呕吐概述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放化疗引起的呕吐通常表现为恶心、呕吐、食欲不振、乏力等。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放化疗过程中，药物会刺激胃肠道，导致恶心、呕吐等症状的出现。此外，心理压力、焦虑和抑郁等情绪因素也可能加重呕吐症状。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放化疗呕吐的症状和原因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根据呕吐发生的时间和持续时间，可以分为急性呕吐和延迟性呕吐。急性呕吐通常发生在放化疗后24小时内，而延迟性呕吐则发生在放化疗后24小时至数天。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放化疗引起的呕吐不仅给患者带来身体上的不适，还可能影响患者的心理状态和生活质量。长期呕吐可能导致营养不良、脱水、电解质紊乱等问题，对患者的康复产生不利影响。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放化疗呕吐的分类和影响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放化疗呕吐的护理原则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在放化疗前，根据患者的具体情况，遵医嘱给予适当的止吐药，以降低呕吐的发生率。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预防性止吐药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放化疗期间，患者应保持清淡、易消化的饮食，避免油腻、辛辣等刺激性食物，以减轻胃肠道的负担。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鼓励患者多饮水，保持足够的水分摄入，以预防脱水。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密切观察患者的呕吐症状，记录呕吐的次数、时间、程度和伴随症状，以便及时发现并处理。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观察呕吐症状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对于严重的呕吐，遵医嘱给予适当的药物治疗，如胃复安、地塞米松等。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对于因呕吐导致营养不良的患者，应根据医嘱给予适当的营养补充。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放化疗期间，患者可能会出现焦虑、恐惧等心理问题，医护人员应给予患者心理支持，帮助其树立信心。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指导患者进行放松训练，如深呼吸、冥想等，以缓解紧张情绪，减轻呕吐症状。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鼓励家属给予患者关爱和支持，让患者感受到温暖和力量。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放化疗呕吐的护理措施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https://d.book118.com/937124016036006041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2024-09-13T23:20:29.892</cp:lastPrinted>
  <dcterms:created xsi:type="dcterms:W3CDTF">2024-09-13T15:20:29Z</dcterms:created>
  <dcterms:modified xsi:type="dcterms:W3CDTF">2024-09-13T15:20:31Z</dcterms:modified>
</cp:coreProperties>
</file>