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3C94A56-8BB3-4005-B33D-31EDF6119C4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FFFF6-0B13-4037-A8FD-EA0AB7415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858FD-63A2-4533-8272-E931635BE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DA427-A506-480C-A291-0178DBCBF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40BC6F-324A-4488-B4D0-B12C6D1C6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7EBA21-B63C-41DF-99F3-634093579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6B0E3F-9C81-4F70-B412-73D26CE3B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656C5D-FFD3-4709-A559-CC8229047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5978C-B1E2-4155-8CD8-2509AF2D3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A16E13-5ADC-4DE7-BB33-5CDD67117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60E76-F838-4DAE-B57B-6FEB37EB3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54673-6401-4334-96B9-D4FCFB3D4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17EADCA-7546-4F5F-B65E-AC688ED2285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9CC2794-3DB3-4F9B-BF4C-48660937D77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24143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创新教学方式人工智能助力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创新教学方式的重要性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人工智能助力传统教学方式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创新教学方式的实践案例分享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人工智能与创新教学方式的未来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创新教学方式的评估和改进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结束语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创新教学方式的重要性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传统教学方式存在的问题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传统教学方式存在着缺乏趣味性、缺乏个性化教学和无法激发学生学习兴趣等问题。这些问题导致学生对学习产生抵触情绪，学习效果不佳。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为何需要创新教学方式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激发学生学习兴趣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提高学生学习积极性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培养学生综合能力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培养学生创新思维能力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关注学生个性化发展和需求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适应人工智能时代的教育需求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创新教学方式的定义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技术手段与传统教学方式的结合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利用新技术、新手段、新方法进行教学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多方位发展学生潜力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培养学生综合能力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个性化教育定制学习路径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关注学生个性化发展和需求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智能评测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自动化考试成绩统计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个性化评价和反馈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分析学生学习习惯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个性化学习计划制定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在线答疑辅导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智能推荐学习资源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人工智能技术在教学中的应用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实时监控学生学习状态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根据学生反馈调整教学内容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提供个性化学习建议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创新教学方式带来的好处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激发学生求知欲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提升学生学习兴趣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个性化学习提高效果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提高教学效率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适应新教学方式提升教学水平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促进教师专业发展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通过创新教学方式，结合人工智能技术，教育将迎来新的发展机遇。这不仅仅是教育的变革，更是为学生未来的成长打下坚实基础。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人工智能助力传统教学方式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人工智能在课堂教学中的应用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在课堂教学中发挥着重要作用。智能教学平台可以提供个性化的学习体验，智能辅助教学设备可以增强互动，智能编程教育工具可以激发学生的创造力和逻辑思维能力。这些应用为传统教学方式注入了创新和活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人工智能在作业批改中的应用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自动评分、批改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智能作业批改系统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让学生及时了解自己的学习情况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提供及时反馈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根据学生不同能力特点给出不同评价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个性化评价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人工智能在课程设计中的应用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根据学生兴趣和学习情况推荐课程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智能课程推荐系统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个性化教学、适应性教学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根据学生表现调整教学内容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根据学生学习情况调整学习路径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实现个性化学习路径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人工智能在学习辅导中的应用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提供多样化学习资源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智能辅助学习软件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解决学生学习中的疑问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智能答疑系统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配套课外资料、视频教程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提供学习资源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通过人工智能技术的应用，传统教学方式得到了现代化的改进，更好地适应了学生的个性化学习需求和教学内容的多样性。人工智能助力创新教学方式，为教育领域带来了前所未有的发展机遇。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创新教学方式的实践案例分享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VR/AR</a:t>
            </a: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技术在教学中的应用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模拟真实实验环境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虚拟实验室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增强学生参与感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互动学习场景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直观呈现复杂概念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视觉化知识呈现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游戏化教学的效果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游戏化教学能够激发学生的学习兴趣，提高他们的参与度和学习动力。通过设计有趣的学习游戏，学生可以在轻松愉快的氛围中获得知识，更好地理解和应用所学内容。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翻转课堂的实践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学生主动参与学习过程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学生角色转换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适应不同学习习惯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多样化学习方式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针对个体学生的需求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个性化辅导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问题解决式学习法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问题解决式学习法注重培养学生解决实际问题的能力，激发学生的创新思维和实践能力。通过实践性的学习过程，学生能够更加深入地理解知识，锻炼解决问题的能力。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人工智能与创新教学方式的未来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人工智能在教育中的挑战与机遇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人工智能在教育领域的应用面临着数据隐私保护、个性化教学模式和教师角色转变等挑战与机遇。通过人工智能技术，可以实现更加智能化的教学方式，推动教育领域的进步。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未来智能教育可能发展方向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根据每个学生的特点和需求制定个性化课程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个性化定制教育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根据学生的学习情况智能调整学习路径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智能学习路径规划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整合不同智能类型，促进全方位发展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多元智能协同发展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https://d.book118.com/937124143011006055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创新教学方式人工智能助力</vt:lpstr>
      <vt:lpstr>目录</vt:lpstr>
      <vt:lpstr>第1章 创新教学方式的重要性</vt:lpstr>
      <vt:lpstr> </vt:lpstr>
      <vt:lpstr>为何需要创新教学方式</vt:lpstr>
      <vt:lpstr>创新教学方式的定义</vt:lpstr>
      <vt:lpstr>人工智能技术在教学中的应用</vt:lpstr>
      <vt:lpstr>创新教学方式带来的好处</vt:lpstr>
      <vt:lpstr>结尾</vt:lpstr>
      <vt:lpstr>第2章 人工智能助力传统教学方式</vt:lpstr>
      <vt:lpstr> </vt:lpstr>
      <vt:lpstr>人工智能在作业批改中的应用</vt:lpstr>
      <vt:lpstr>人工智能在课程设计中的应用</vt:lpstr>
      <vt:lpstr>人工智能在学习辅导中的应用</vt:lpstr>
      <vt:lpstr>结语</vt:lpstr>
      <vt:lpstr>第3章 创新教学方式的实践案例分享</vt:lpstr>
      <vt:lpstr>VR/AR技术在教学中的应用</vt:lpstr>
      <vt:lpstr> </vt:lpstr>
      <vt:lpstr>翻转课堂的实践</vt:lpstr>
      <vt:lpstr> </vt:lpstr>
      <vt:lpstr>第四章 人工智能与创新教学方式的未来</vt:lpstr>
      <vt:lpstr> </vt:lpstr>
      <vt:lpstr>未来智能教育可能发展方向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2024-09-29T14:23:46.717</cp:lastPrinted>
  <dcterms:created xsi:type="dcterms:W3CDTF">2024-09-29T06:23:46Z</dcterms:created>
  <dcterms:modified xsi:type="dcterms:W3CDTF">2024-09-29T06:23:48Z</dcterms:modified>
</cp:coreProperties>
</file>